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snapVertSplitter="1" vertBarState="minimized" horzBarState="maximized">
    <p:restoredLeft sz="15621" autoAdjust="0"/>
    <p:restoredTop sz="94664" autoAdjust="0"/>
  </p:normalViewPr>
  <p:slideViewPr>
    <p:cSldViewPr showGuides="1">
      <p:cViewPr varScale="1">
        <p:scale>
          <a:sx n="111" d="100"/>
          <a:sy n="111" d="100"/>
        </p:scale>
        <p:origin x="-244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B7ECE5-2D8C-4E4A-9920-592866EE752F}" type="datetimeFigureOut">
              <a:rPr lang="ko-KR" altLang="en-US" smtClean="0"/>
              <a:pPr/>
              <a:t>2026-09-17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209B1E-8FC5-4D44-BB01-96957920C58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B7ECE5-2D8C-4E4A-9920-592866EE752F}" type="datetimeFigureOut">
              <a:rPr lang="ko-KR" altLang="en-US" smtClean="0"/>
              <a:pPr/>
              <a:t>2026-09-17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209B1E-8FC5-4D44-BB01-96957920C58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B7ECE5-2D8C-4E4A-9920-592866EE752F}" type="datetimeFigureOut">
              <a:rPr lang="ko-KR" altLang="en-US" smtClean="0"/>
              <a:pPr/>
              <a:t>2026-09-17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209B1E-8FC5-4D44-BB01-96957920C58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B7ECE5-2D8C-4E4A-9920-592866EE752F}" type="datetimeFigureOut">
              <a:rPr lang="ko-KR" altLang="en-US" smtClean="0"/>
              <a:pPr/>
              <a:t>2026-09-17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209B1E-8FC5-4D44-BB01-96957920C58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B7ECE5-2D8C-4E4A-9920-592866EE752F}" type="datetimeFigureOut">
              <a:rPr lang="ko-KR" altLang="en-US" smtClean="0"/>
              <a:pPr/>
              <a:t>2026-09-17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209B1E-8FC5-4D44-BB01-96957920C58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B7ECE5-2D8C-4E4A-9920-592866EE752F}" type="datetimeFigureOut">
              <a:rPr lang="ko-KR" altLang="en-US" smtClean="0"/>
              <a:pPr/>
              <a:t>2026-09-17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209B1E-8FC5-4D44-BB01-96957920C58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B7ECE5-2D8C-4E4A-9920-592866EE752F}" type="datetimeFigureOut">
              <a:rPr lang="ko-KR" altLang="en-US" smtClean="0"/>
              <a:pPr/>
              <a:t>2026-09-17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209B1E-8FC5-4D44-BB01-96957920C58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B7ECE5-2D8C-4E4A-9920-592866EE752F}" type="datetimeFigureOut">
              <a:rPr lang="ko-KR" altLang="en-US" smtClean="0"/>
              <a:pPr/>
              <a:t>2026-09-17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209B1E-8FC5-4D44-BB01-96957920C58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B7ECE5-2D8C-4E4A-9920-592866EE752F}" type="datetimeFigureOut">
              <a:rPr lang="ko-KR" altLang="en-US" smtClean="0"/>
              <a:pPr/>
              <a:t>2026-09-17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209B1E-8FC5-4D44-BB01-96957920C58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B7ECE5-2D8C-4E4A-9920-592866EE752F}" type="datetimeFigureOut">
              <a:rPr lang="ko-KR" altLang="en-US" smtClean="0"/>
              <a:pPr/>
              <a:t>2026-09-17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209B1E-8FC5-4D44-BB01-96957920C58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B7ECE5-2D8C-4E4A-9920-592866EE752F}" type="datetimeFigureOut">
              <a:rPr lang="ko-KR" altLang="en-US" smtClean="0"/>
              <a:pPr/>
              <a:t>2026-09-17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209B1E-8FC5-4D44-BB01-96957920C58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audio" Target="../media/audio1.wav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1B7ECE5-2D8C-4E4A-9920-592866EE752F}" type="datetimeFigureOut">
              <a:rPr lang="ko-KR" altLang="en-US" smtClean="0"/>
              <a:pPr/>
              <a:t>2026-09-17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209B1E-8FC5-4D44-BB01-96957920C58B}" type="slidenum">
              <a:rPr lang="ko-KR" altLang="en-US" smtClean="0"/>
              <a:pPr/>
              <a:t>‹#›</a:t>
            </a:fld>
            <a:endParaRPr lang="ko-KR" altLang="en-US"/>
          </a:p>
        </p:txBody>
      </p:sp>
      <p:pic>
        <p:nvPicPr>
          <p:cNvPr id="7" name="Picture 6" descr="Since Jesus came into my heart2 .jpg"/>
          <p:cNvPicPr>
            <a:picLocks noChangeAspect="1"/>
          </p:cNvPicPr>
          <p:nvPr userDrawn="1"/>
        </p:nvPicPr>
        <p:blipFill>
          <a:blip r:embed="rId14" cstate="print">
            <a:lum bright="30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>
                                      <p:cBhvr override="childStyle">
                                        <p:cTn id="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set>
                                      <p:cBhvr>
                                        <p:cTn id="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3" name="주 예수 내 맘에 들어와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3"/>
          <p:cNvSpPr>
            <a:spLocks noGrp="1"/>
          </p:cNvSpPr>
          <p:nvPr>
            <p:ph type="title"/>
          </p:nvPr>
        </p:nvSpPr>
        <p:spPr>
          <a:xfrm>
            <a:off x="2195736" y="260648"/>
            <a:ext cx="4968552" cy="432048"/>
          </a:xfrm>
        </p:spPr>
        <p:txBody>
          <a:bodyPr>
            <a:noAutofit/>
          </a:bodyPr>
          <a:lstStyle/>
          <a:p>
            <a:r>
              <a:rPr lang="ko-KR" altLang="en-US" sz="36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주 예수 내 맘에 들어와</a:t>
            </a:r>
            <a:endParaRPr lang="ko-KR" altLang="en-US" sz="36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5" name="내용 개체 틀 4"/>
          <p:cNvSpPr>
            <a:spLocks noGrp="1"/>
          </p:cNvSpPr>
          <p:nvPr>
            <p:ph idx="1"/>
          </p:nvPr>
        </p:nvSpPr>
        <p:spPr>
          <a:xfrm>
            <a:off x="827584" y="1052736"/>
            <a:ext cx="4968552" cy="5544616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ko-KR" altLang="en-US" sz="1600" b="1" dirty="0" smtClean="0"/>
              <a:t>주 예수 내 맘에 들어와 계신 후 변하여 새 사람 되고</a:t>
            </a:r>
            <a:br>
              <a:rPr lang="ko-KR" altLang="en-US" sz="1600" b="1" dirty="0" smtClean="0"/>
            </a:br>
            <a:r>
              <a:rPr lang="ko-KR" altLang="en-US" sz="1600" b="1" dirty="0" smtClean="0"/>
              <a:t>내가 늘 바라던 참 빛을 찾음도 주 예수 내 맘에 오심</a:t>
            </a:r>
            <a:endParaRPr lang="en-US" altLang="ko-KR" sz="1600" b="1" dirty="0" smtClean="0"/>
          </a:p>
          <a:p>
            <a:pPr marL="0" indent="0">
              <a:buNone/>
            </a:pPr>
            <a:endParaRPr lang="en-US" altLang="ko-KR" sz="1600" b="1" dirty="0" smtClean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en-US" altLang="ko-KR" sz="1600" b="1" dirty="0" smtClean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ko-KR" altLang="en-US" sz="1600" b="1" dirty="0" smtClean="0">
                <a:solidFill>
                  <a:srgbClr val="FF0000"/>
                </a:solidFill>
              </a:rPr>
              <a:t>후렴</a:t>
            </a:r>
            <a:br>
              <a:rPr lang="ko-KR" altLang="en-US" sz="1600" b="1" dirty="0" smtClean="0">
                <a:solidFill>
                  <a:srgbClr val="FF0000"/>
                </a:solidFill>
              </a:rPr>
            </a:br>
            <a:r>
              <a:rPr lang="ko-KR" altLang="en-US" sz="1600" b="1" dirty="0" smtClean="0">
                <a:solidFill>
                  <a:srgbClr val="FF0000"/>
                </a:solidFill>
              </a:rPr>
              <a:t>주 예수 내 맘에 오심 주 예수 내 맘에 오심</a:t>
            </a:r>
            <a:br>
              <a:rPr lang="ko-KR" altLang="en-US" sz="1600" b="1" dirty="0" smtClean="0">
                <a:solidFill>
                  <a:srgbClr val="FF0000"/>
                </a:solidFill>
              </a:rPr>
            </a:br>
            <a:r>
              <a:rPr lang="ko-KR" altLang="en-US" sz="1600" b="1" dirty="0" smtClean="0">
                <a:solidFill>
                  <a:srgbClr val="FF0000"/>
                </a:solidFill>
              </a:rPr>
              <a:t>물밀 듯 내 맘에 기쁨이 넘침은 주 예수 내 맘에 오심</a:t>
            </a:r>
            <a:endParaRPr lang="en-US" altLang="ko-KR" sz="1600" b="1" dirty="0" smtClean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en-US" altLang="ko-KR" sz="1600" b="1" dirty="0" smtClean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ko-KR" altLang="en-US" sz="1600" b="1" dirty="0" smtClean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ko-KR" altLang="en-US" sz="1600" b="1" dirty="0" smtClean="0"/>
              <a:t>주 예수 내 맘에 들어와 계신 후 망령된 행실을 끊고</a:t>
            </a:r>
            <a:br>
              <a:rPr lang="ko-KR" altLang="en-US" sz="1600" b="1" dirty="0" smtClean="0"/>
            </a:br>
            <a:r>
              <a:rPr lang="ko-KR" altLang="en-US" sz="1600" b="1" dirty="0" smtClean="0"/>
              <a:t>머리털보다도 더 많던 내 죄가 눈보다 더 희어졌네</a:t>
            </a:r>
            <a:endParaRPr lang="en-US" altLang="ko-KR" sz="1600" b="1" dirty="0" smtClean="0"/>
          </a:p>
          <a:p>
            <a:pPr marL="0" indent="0">
              <a:buNone/>
            </a:pPr>
            <a:endParaRPr lang="en-US" altLang="ko-KR" sz="1600" b="1" dirty="0" smtClean="0"/>
          </a:p>
          <a:p>
            <a:pPr marL="0" indent="0">
              <a:buNone/>
            </a:pPr>
            <a:endParaRPr lang="en-US" altLang="ko-KR" sz="1600" b="1" dirty="0"/>
          </a:p>
          <a:p>
            <a:pPr marL="0" indent="0">
              <a:buNone/>
            </a:pPr>
            <a:r>
              <a:rPr lang="ko-KR" altLang="en-US" sz="1600" b="1" dirty="0" smtClean="0"/>
              <a:t>내 맘에 소망을 든든히 가짐은 주 예수 내 맘에 오심</a:t>
            </a:r>
            <a:br>
              <a:rPr lang="ko-KR" altLang="en-US" sz="1600" b="1" dirty="0" smtClean="0"/>
            </a:br>
            <a:r>
              <a:rPr lang="ko-KR" altLang="en-US" sz="1600" b="1" dirty="0" smtClean="0"/>
              <a:t>의심의 구름이 사라져 버림도 주 예수 내 맘에 오심</a:t>
            </a:r>
            <a:endParaRPr lang="en-US" altLang="ko-KR" sz="1600" b="1" dirty="0" smtClean="0"/>
          </a:p>
          <a:p>
            <a:pPr marL="0" indent="0">
              <a:buNone/>
            </a:pPr>
            <a:endParaRPr lang="en-US" altLang="ko-KR" sz="1600" b="1" dirty="0" smtClean="0"/>
          </a:p>
          <a:p>
            <a:pPr marL="0" indent="0">
              <a:buNone/>
            </a:pPr>
            <a:endParaRPr lang="en-US" altLang="ko-KR" sz="1600" b="1" dirty="0"/>
          </a:p>
          <a:p>
            <a:pPr marL="0" indent="0">
              <a:buNone/>
            </a:pPr>
            <a:r>
              <a:rPr lang="ko-KR" altLang="en-US" sz="1600" b="1" dirty="0" smtClean="0"/>
              <a:t>사망의 음침한 골짜기 가다가 밝은 빛 홀연히 비쳐</a:t>
            </a:r>
            <a:br>
              <a:rPr lang="ko-KR" altLang="en-US" sz="1600" b="1" dirty="0" smtClean="0"/>
            </a:br>
            <a:r>
              <a:rPr lang="ko-KR" altLang="en-US" sz="1600" b="1" dirty="0" smtClean="0"/>
              <a:t>저 멀리 하늘 문 환하게 보임도 주 예수 내 맘에 오심</a:t>
            </a:r>
            <a:endParaRPr lang="en-US" altLang="ko-KR" sz="1600" b="1" dirty="0" smtClean="0"/>
          </a:p>
          <a:p>
            <a:pPr marL="0" indent="0">
              <a:buNone/>
            </a:pPr>
            <a:endParaRPr lang="en-US" altLang="ko-KR" sz="1600" b="1" dirty="0" smtClean="0"/>
          </a:p>
          <a:p>
            <a:pPr marL="0" indent="0">
              <a:buNone/>
            </a:pPr>
            <a:endParaRPr lang="en-US" altLang="ko-KR" sz="1600" b="1" dirty="0" smtClean="0"/>
          </a:p>
          <a:p>
            <a:pPr marL="0" indent="0">
              <a:buNone/>
            </a:pPr>
            <a:r>
              <a:rPr lang="ko-KR" altLang="en-US" sz="1600" b="1" dirty="0" smtClean="0"/>
              <a:t>내가 저 천성에 올라가 살기는 주 예수 내 맘에 오심</a:t>
            </a:r>
            <a:br>
              <a:rPr lang="ko-KR" altLang="en-US" sz="1600" b="1" dirty="0" smtClean="0"/>
            </a:br>
            <a:r>
              <a:rPr lang="ko-KR" altLang="en-US" sz="1600" b="1" dirty="0" smtClean="0"/>
              <a:t>천성에 올라가 주님을 뵈오리 그 기쁨 비길 데 없네</a:t>
            </a:r>
            <a:endParaRPr lang="en-US" altLang="ko-KR" sz="1600" b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82</TotalTime>
  <Words>16</Words>
  <Application>Microsoft Office PowerPoint</Application>
  <PresentationFormat>On-screen Show (4:3)</PresentationFormat>
  <Paragraphs>17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테마</vt:lpstr>
      <vt:lpstr>주 예수 내 맘에 들어와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주 예수 내 맘에 들어와</dc:title>
  <dc:creator>현빈</dc:creator>
  <cp:lastModifiedBy>admin</cp:lastModifiedBy>
  <cp:revision>8</cp:revision>
  <dcterms:created xsi:type="dcterms:W3CDTF">2015-11-12T14:03:28Z</dcterms:created>
  <dcterms:modified xsi:type="dcterms:W3CDTF">2026-09-17T20:01:53Z</dcterms:modified>
</cp:coreProperties>
</file>