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7ECE5-2D8C-4E4A-9920-592866EE752F}" type="datetimeFigureOut">
              <a:rPr lang="ko-KR" altLang="en-US" smtClean="0"/>
              <a:pPr/>
              <a:t>2019-03-05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9B1E-8FC5-4D44-BB01-96957920C5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내 맘에 들어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968552" cy="432048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 내 맘에 들어와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827584" y="1052736"/>
            <a:ext cx="4968552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주 예수 내 맘에 들어와 계신 후 변하여 새 사람 되고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내가 늘 바라던 참 빛을 찾음도 주 예수 내 맘에 오심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/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주 예수 내 맘에 오심 주 예수 내 맘에 오심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물밀 듯 내 맘에 기쁨이 넘침은 주 예수 내 맘에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오심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ko-KR" alt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/>
              <a:t>주 </a:t>
            </a:r>
            <a:r>
              <a:rPr lang="ko-KR" altLang="en-US" sz="1600" b="1" dirty="0" smtClean="0"/>
              <a:t>예수 내 맘에 들어와 계신 후 망령된 행실을 끊고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머리털보다도 더 많던 내 죄가 눈보다 더 희어졌네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/>
          </a:p>
          <a:p>
            <a:pPr marL="0" indent="0">
              <a:buNone/>
            </a:pPr>
            <a:r>
              <a:rPr lang="ko-KR" altLang="en-US" sz="1600" b="1" dirty="0" smtClean="0"/>
              <a:t>내 </a:t>
            </a:r>
            <a:r>
              <a:rPr lang="ko-KR" altLang="en-US" sz="1600" b="1" dirty="0" smtClean="0"/>
              <a:t>맘에 소망을 든든히 가짐은 주 예수 내 맘에 오심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의심의 구름이 사라져 버림도 주 예수 내 맘에 오심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/>
          </a:p>
          <a:p>
            <a:pPr marL="0" indent="0">
              <a:buNone/>
            </a:pPr>
            <a:r>
              <a:rPr lang="ko-KR" altLang="en-US" sz="1600" b="1" dirty="0" smtClean="0"/>
              <a:t>사망의 </a:t>
            </a:r>
            <a:r>
              <a:rPr lang="ko-KR" altLang="en-US" sz="1600" b="1" dirty="0" smtClean="0"/>
              <a:t>음침한 골짜기 가다가 밝은 빛 홀연히 비쳐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저 멀리 하늘 문 환하게 보임도 주 예수 내 맘에 오심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내가 </a:t>
            </a:r>
            <a:r>
              <a:rPr lang="ko-KR" altLang="en-US" sz="1600" b="1" dirty="0" smtClean="0"/>
              <a:t>저 천성에 올라가 살기는 주 예수 내 맘에 오심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천성에 올라가 주님을 뵈오리 그 기쁨 비길 데 </a:t>
            </a:r>
            <a:r>
              <a:rPr lang="ko-KR" altLang="en-US" sz="1600" b="1" dirty="0" smtClean="0"/>
              <a:t>없네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 예수 내 맘에 들어와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내 맘에 들어와</dc:title>
  <dc:creator>현빈</dc:creator>
  <cp:lastModifiedBy>mary</cp:lastModifiedBy>
  <cp:revision>7</cp:revision>
  <dcterms:created xsi:type="dcterms:W3CDTF">2015-11-12T14:03:28Z</dcterms:created>
  <dcterms:modified xsi:type="dcterms:W3CDTF">2019-03-05T17:21:41Z</dcterms:modified>
</cp:coreProperties>
</file>