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3875-E972-49B7-9A31-3AE24F695F96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AF6-0550-4751-8274-D79BF0476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3875-E972-49B7-9A31-3AE24F695F96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AF6-0550-4751-8274-D79BF0476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3875-E972-49B7-9A31-3AE24F695F96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AF6-0550-4751-8274-D79BF0476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3875-E972-49B7-9A31-3AE24F695F96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AF6-0550-4751-8274-D79BF0476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3875-E972-49B7-9A31-3AE24F695F96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AF6-0550-4751-8274-D79BF0476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3875-E972-49B7-9A31-3AE24F695F96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AF6-0550-4751-8274-D79BF0476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3875-E972-49B7-9A31-3AE24F695F96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AF6-0550-4751-8274-D79BF0476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3875-E972-49B7-9A31-3AE24F695F96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AF6-0550-4751-8274-D79BF0476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3875-E972-49B7-9A31-3AE24F695F96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AF6-0550-4751-8274-D79BF0476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3875-E972-49B7-9A31-3AE24F695F96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AF6-0550-4751-8274-D79BF0476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3875-E972-49B7-9A31-3AE24F695F96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AF6-0550-4751-8274-D79BF0476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E3875-E972-49B7-9A31-3AE24F695F96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A4AF6-0550-4751-8274-D79BF0476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152400"/>
            <a:ext cx="5334000" cy="6397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주 안에 있는 나에게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14400"/>
            <a:ext cx="6705600" cy="41148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ko-KR" altLang="en-US" sz="2400" b="1" dirty="0" smtClean="0"/>
              <a:t>주안에 있는 나에게 딴 근심 있으랴 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 십자가 밑에 나아가 내 짐을 풀었네 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514350" indent="-514350">
              <a:buAutoNum type="arabicPeriod"/>
            </a:pPr>
            <a:endParaRPr lang="en-US" altLang="ko-KR" sz="2400" b="1" dirty="0" smtClean="0"/>
          </a:p>
          <a:p>
            <a:pPr marL="514350" indent="-514350">
              <a:buAutoNum type="arabicPeriod" startAt="2"/>
            </a:pPr>
            <a:r>
              <a:rPr lang="ko-KR" altLang="en-US" sz="2400" b="1" dirty="0" smtClean="0"/>
              <a:t>그 두려움이 변하여 내 기도되었고 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 전날의 한숨 변하여 내 노래 되었네 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514350" indent="-514350">
              <a:buAutoNum type="arabicPeriod" startAt="2"/>
            </a:pPr>
            <a:endParaRPr lang="en-US" altLang="ko-KR" sz="2400" b="1" dirty="0" smtClean="0"/>
          </a:p>
          <a:p>
            <a:pPr>
              <a:buNone/>
            </a:pPr>
            <a:r>
              <a:rPr lang="en-US" altLang="ko-KR" sz="2400" b="1" dirty="0" smtClean="0"/>
              <a:t>3.   </a:t>
            </a:r>
            <a:r>
              <a:rPr lang="ko-KR" altLang="en-US" sz="2400" b="1" dirty="0" smtClean="0"/>
              <a:t>내 주는 자비 하셔서 늘 함께 계시고 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  내 궁핍함을 아시고 늘 채워 </a:t>
            </a:r>
            <a:r>
              <a:rPr lang="ko-KR" altLang="en-US" sz="2400" b="1" dirty="0" smtClean="0"/>
              <a:t>주시네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04800" y="5399694"/>
            <a:ext cx="670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ko-KR" sz="2400" b="1" dirty="0" smtClean="0">
                <a:solidFill>
                  <a:srgbClr val="FF0000"/>
                </a:solidFill>
              </a:rPr>
              <a:t>     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주님을 찬송하면서 할렐루야 할렐루야 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   내앞길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멀고 험해도 나 주님만 따라가리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 안에 있는 나에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 안에 있는 나에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 안에 있는 나에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안에 있는 나에게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안에 있는 나에게</dc:title>
  <dc:creator>user</dc:creator>
  <cp:lastModifiedBy>jungyeo park</cp:lastModifiedBy>
  <cp:revision>9</cp:revision>
  <dcterms:created xsi:type="dcterms:W3CDTF">2015-11-30T13:15:59Z</dcterms:created>
  <dcterms:modified xsi:type="dcterms:W3CDTF">2016-04-22T16:46:04Z</dcterms:modified>
</cp:coreProperties>
</file>