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04BC1-AA11-4427-9068-9D2DCC7C7712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084D8-2E4D-44B5-ABBF-1FEEAF8B36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전능왕 오셔서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1800" y="228600"/>
            <a:ext cx="33528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전능왕 오셔서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371600"/>
            <a:ext cx="7315200" cy="49530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ko-KR" altLang="en-US" sz="2000" b="1" dirty="0" smtClean="0"/>
              <a:t>전능왕 오셔서 주이름 찬송케 하옵소서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영광과 권능의 성부여 오셔서 우리를 다스려 주옵소서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514350" indent="-514350">
              <a:buAutoNum type="arabicPeriod"/>
            </a:pPr>
            <a:endParaRPr lang="en-US" altLang="ko-KR" sz="2000" b="1" dirty="0" smtClean="0"/>
          </a:p>
          <a:p>
            <a:pPr marL="514350" indent="-514350">
              <a:buAutoNum type="arabicPeriod" startAt="2"/>
            </a:pPr>
            <a:r>
              <a:rPr lang="ko-KR" altLang="en-US" sz="2000" b="1" dirty="0" smtClean="0"/>
              <a:t>강생한 성자여 오셔서 기도를 들으소서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택하신 백성들 복내려 주시고 거룩한 마음을 주옵소서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514350" indent="-514350">
              <a:buAutoNum type="arabicPeriod" startAt="2"/>
            </a:pPr>
            <a:endParaRPr lang="en-US" altLang="ko-KR" sz="2000" b="1" dirty="0" smtClean="0"/>
          </a:p>
          <a:p>
            <a:pPr marL="514350" indent="-514350">
              <a:buAutoNum type="arabicPeriod" startAt="3"/>
            </a:pPr>
            <a:r>
              <a:rPr lang="ko-KR" altLang="en-US" sz="2000" b="1" dirty="0" smtClean="0"/>
              <a:t>위로의 주 성령 오셔서 큰 증거 주옵소서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전능한 주시여 각 사람 맘에서 떠나지 마시고 계십소서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514350" indent="-514350">
              <a:buAutoNum type="arabicPeriod" startAt="3"/>
            </a:pPr>
            <a:endParaRPr lang="en-US" altLang="ko-KR" sz="2000" b="1" dirty="0" smtClean="0"/>
          </a:p>
          <a:p>
            <a:pPr marL="358775" indent="-358775">
              <a:buNone/>
            </a:pPr>
            <a:r>
              <a:rPr lang="en-US" altLang="ko-KR" sz="2000" b="1" dirty="0" smtClean="0"/>
              <a:t>4.   </a:t>
            </a:r>
            <a:r>
              <a:rPr lang="en-US" altLang="ko-KR" sz="2000" b="1" dirty="0" smtClean="0"/>
              <a:t> </a:t>
            </a:r>
            <a:r>
              <a:rPr lang="ko-KR" altLang="en-US" sz="2000" b="1" dirty="0" smtClean="0"/>
              <a:t>성삼위 </a:t>
            </a:r>
            <a:r>
              <a:rPr lang="ko-KR" altLang="en-US" sz="2000" b="1" dirty="0" smtClean="0"/>
              <a:t>일체께 한없는 찬송을 </a:t>
            </a:r>
            <a:r>
              <a:rPr lang="ko-KR" altLang="en-US" sz="2000" b="1" dirty="0" smtClean="0"/>
              <a:t>드립니다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 존귀한 </a:t>
            </a:r>
            <a:r>
              <a:rPr lang="ko-KR" altLang="en-US" sz="2000" b="1" dirty="0" smtClean="0"/>
              <a:t>주님을 영광중 뵈옵고영원히 모시게 하옵소서 아</a:t>
            </a:r>
            <a:r>
              <a:rPr lang="en-US" altLang="ko-KR" sz="2000" b="1" dirty="0" smtClean="0"/>
              <a:t>-</a:t>
            </a:r>
            <a:r>
              <a:rPr lang="ko-KR" altLang="en-US" sz="2000" b="1" dirty="0" smtClean="0"/>
              <a:t>멘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전능왕 오셔서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전능왕 오셔서</dc:title>
  <dc:creator>user</dc:creator>
  <cp:lastModifiedBy>mary</cp:lastModifiedBy>
  <cp:revision>17</cp:revision>
  <dcterms:created xsi:type="dcterms:W3CDTF">2015-11-29T15:33:06Z</dcterms:created>
  <dcterms:modified xsi:type="dcterms:W3CDTF">2020-03-02T16:50:14Z</dcterms:modified>
</cp:coreProperties>
</file>