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84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1A30E-48FA-41DC-8EA3-6439554ACA82}" type="datetimeFigureOut">
              <a:rPr lang="ko-KR" altLang="en-US" smtClean="0"/>
              <a:pPr/>
              <a:t>2023-06-20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07154-6CE8-4FB9-937A-1B9510026A7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장미꽃 위에 이슬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960440" cy="47667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저 장미꽃 위에 이슬</a:t>
            </a:r>
            <a:endParaRPr lang="ko-KR" altLang="en-US" sz="36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95536" y="764704"/>
            <a:ext cx="5760640" cy="468052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장미꽃 위에 이슬 아직 맺혀 있는 그 때에</a:t>
            </a: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귀에 은은히 소리 들리니 주 음성 분명하다</a:t>
            </a:r>
          </a:p>
          <a:p>
            <a:pPr marL="514350" indent="-514350">
              <a:buNone/>
            </a:pP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주가 늘 나와 동행을 하면서 나를 친구 삼으셨네</a:t>
            </a: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우리 서로 받은 그 기쁨은 알 사람이 없도다</a:t>
            </a:r>
          </a:p>
          <a:p>
            <a:pPr marL="514350" indent="-514350">
              <a:buNone/>
            </a:pP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청아한 주의 음성 울던 새도 잠잠케 한다</a:t>
            </a: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들리던 주의 음성이 늘 귀에 쟁쟁하다</a:t>
            </a:r>
          </a:p>
          <a:p>
            <a:pPr marL="514350" indent="-514350">
              <a:buNone/>
            </a:pP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endParaRPr lang="ko-KR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밤 깊도록 동산안에 주와 함게 있으려 하나</a:t>
            </a:r>
          </a:p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괴론 세상에 할 일 많아서 날 가라 명하신다</a:t>
            </a:r>
            <a:endParaRPr lang="ko-KR" alt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저 장미꽃 위에 이슬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장미꽃위에 이슬</dc:title>
  <dc:creator>현빈</dc:creator>
  <cp:lastModifiedBy>mary</cp:lastModifiedBy>
  <cp:revision>20</cp:revision>
  <dcterms:created xsi:type="dcterms:W3CDTF">2015-11-11T13:01:03Z</dcterms:created>
  <dcterms:modified xsi:type="dcterms:W3CDTF">2023-06-20T17:24:17Z</dcterms:modified>
</cp:coreProperties>
</file>