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83A9-A308-485F-BA1F-0713317BA1E9}" type="datetimeFigureOut">
              <a:rPr lang="en-US" smtClean="0"/>
              <a:t>11/26/2015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8BC0-316A-4DC4-A9F2-460C084AF2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83A9-A308-485F-BA1F-0713317BA1E9}" type="datetimeFigureOut">
              <a:rPr lang="en-US" smtClean="0"/>
              <a:t>11/26/2015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8BC0-316A-4DC4-A9F2-460C084AF2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83A9-A308-485F-BA1F-0713317BA1E9}" type="datetimeFigureOut">
              <a:rPr lang="en-US" smtClean="0"/>
              <a:t>11/26/2015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8BC0-316A-4DC4-A9F2-460C084AF2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83A9-A308-485F-BA1F-0713317BA1E9}" type="datetimeFigureOut">
              <a:rPr lang="en-US" smtClean="0"/>
              <a:t>11/26/2015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8BC0-316A-4DC4-A9F2-460C084AF2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83A9-A308-485F-BA1F-0713317BA1E9}" type="datetimeFigureOut">
              <a:rPr lang="en-US" smtClean="0"/>
              <a:t>11/26/2015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8BC0-316A-4DC4-A9F2-460C084AF2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83A9-A308-485F-BA1F-0713317BA1E9}" type="datetimeFigureOut">
              <a:rPr lang="en-US" smtClean="0"/>
              <a:t>11/26/2015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8BC0-316A-4DC4-A9F2-460C084AF2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83A9-A308-485F-BA1F-0713317BA1E9}" type="datetimeFigureOut">
              <a:rPr lang="en-US" smtClean="0"/>
              <a:t>11/26/2015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8BC0-316A-4DC4-A9F2-460C084AF2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83A9-A308-485F-BA1F-0713317BA1E9}" type="datetimeFigureOut">
              <a:rPr lang="en-US" smtClean="0"/>
              <a:t>11/26/2015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8BC0-316A-4DC4-A9F2-460C084AF2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83A9-A308-485F-BA1F-0713317BA1E9}" type="datetimeFigureOut">
              <a:rPr lang="en-US" smtClean="0"/>
              <a:t>11/26/2015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8BC0-316A-4DC4-A9F2-460C084AF2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83A9-A308-485F-BA1F-0713317BA1E9}" type="datetimeFigureOut">
              <a:rPr lang="en-US" smtClean="0"/>
              <a:t>11/26/2015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8BC0-316A-4DC4-A9F2-460C084AF2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83A9-A308-485F-BA1F-0713317BA1E9}" type="datetimeFigureOut">
              <a:rPr lang="en-US" smtClean="0"/>
              <a:t>11/26/2015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8BC0-316A-4DC4-A9F2-460C084AF2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883A9-A308-485F-BA1F-0713317BA1E9}" type="datetimeFigureOut">
              <a:rPr lang="en-US" smtClean="0"/>
              <a:t>11/26/2015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D8BC0-316A-4DC4-A9F2-460C084AF29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잠시 세상에 내가 살면서.jpg"/>
          <p:cNvPicPr>
            <a:picLocks noChangeAspect="1"/>
          </p:cNvPicPr>
          <p:nvPr/>
        </p:nvPicPr>
        <p:blipFill>
          <a:blip r:embed="rId3">
            <a:lum bright="77000"/>
          </a:blip>
          <a:stretch>
            <a:fillRect/>
          </a:stretch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0"/>
            <a:ext cx="6019800" cy="715962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</a:rPr>
              <a:t>잠시 세상에 내가 살면서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762000"/>
            <a:ext cx="6019800" cy="6096000"/>
          </a:xfrm>
        </p:spPr>
        <p:txBody>
          <a:bodyPr>
            <a:noAutofit/>
          </a:bodyPr>
          <a:lstStyle/>
          <a:p>
            <a:pPr marL="225425" indent="-225425">
              <a:buAutoNum type="arabicPeriod"/>
            </a:pPr>
            <a:r>
              <a:rPr lang="ko-KR" altLang="en-US" sz="2000" b="1" dirty="0" smtClean="0"/>
              <a:t> 잠시 세상에 내가 살면서 항상 찬송부르다가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 날이 저물어 오라 하시면 영광중에 나아가리</a:t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514350" indent="-514350">
              <a:buNone/>
            </a:pPr>
            <a:endParaRPr lang="en-US" altLang="ko-KR" sz="2000" b="1" dirty="0" smtClean="0"/>
          </a:p>
          <a:p>
            <a:pPr marL="284163" indent="-284163">
              <a:buAutoNum type="arabicPeriod" startAt="2"/>
            </a:pPr>
            <a:r>
              <a:rPr lang="ko-KR" altLang="en-US" sz="2000" b="1" dirty="0" smtClean="0"/>
              <a:t>눈물 골짜기 더듬으면서 나의 갈길 다간 후에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주의 품안에 내가 안기어 영원토록 살리로다</a:t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514350" indent="-514350">
              <a:buNone/>
            </a:pPr>
            <a:endParaRPr lang="en-US" altLang="ko-KR" sz="2000" b="1" dirty="0" smtClean="0"/>
          </a:p>
          <a:p>
            <a:pPr marL="284163" indent="-284163">
              <a:buAutoNum type="arabicPeriod" startAt="3"/>
            </a:pPr>
            <a:r>
              <a:rPr lang="ko-KR" altLang="en-US" sz="2000" b="1" dirty="0" smtClean="0"/>
              <a:t> 나의 가는 길 멀고 험하며 산은 높고 골은 깊어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 곤한 나의 몸 쉴곳 없어도 복된 날이 밝아오리</a:t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514350" indent="-514350">
              <a:buNone/>
            </a:pPr>
            <a:endParaRPr lang="en-US" altLang="ko-KR" sz="2000" b="1" dirty="0" smtClean="0"/>
          </a:p>
          <a:p>
            <a:pPr marL="284163" indent="-284163">
              <a:buAutoNum type="arabicPeriod" startAt="4"/>
              <a:tabLst>
                <a:tab pos="344488" algn="l"/>
              </a:tabLst>
            </a:pPr>
            <a:r>
              <a:rPr lang="ko-KR" altLang="en-US" sz="2000" b="1" dirty="0" smtClean="0"/>
              <a:t> 한숨 가시고 죽음 없는 날 사모하며 기다리니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 내가 그리던 주를 뵈올 때 나의 기쁨 넘치리라</a:t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>
              <a:buNone/>
            </a:pPr>
            <a:r>
              <a:rPr lang="ko-KR" altLang="en-US" sz="2000" b="1" dirty="0" smtClean="0">
                <a:solidFill>
                  <a:srgbClr val="FF0000"/>
                </a:solidFill>
              </a:rPr>
              <a:t>＜후렴＞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열린 천국문 내가 들어가 세상 짐을 내려놓고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빛난 면류관 받아쓰고서 주와 함께 길이 살리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잠시 세상에 내가 살면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11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잠시 세상에 내가 살면서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잠시 세상에 내가 살면서 </dc:title>
  <dc:creator>user</dc:creator>
  <cp:lastModifiedBy>user</cp:lastModifiedBy>
  <cp:revision>9</cp:revision>
  <dcterms:created xsi:type="dcterms:W3CDTF">2015-11-26T02:11:56Z</dcterms:created>
  <dcterms:modified xsi:type="dcterms:W3CDTF">2015-11-26T03:08:29Z</dcterms:modified>
</cp:coreProperties>
</file>