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1" d="100"/>
          <a:sy n="61" d="100"/>
        </p:scale>
        <p:origin x="-994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C0C8-50E2-4EC3-A38A-D45347726AA6}" type="datetimeFigureOut">
              <a:rPr lang="ko-KR" altLang="en-US" smtClean="0"/>
              <a:pPr/>
              <a:t>2018-11-07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EB57-A1BC-4155-A33F-F338E8DE35D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몸의 소망 무언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483768" y="188640"/>
            <a:ext cx="3960440" cy="4766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몸의 소망 무언가 </a:t>
            </a:r>
            <a:endParaRPr lang="ko-KR" alt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755576" y="1268760"/>
            <a:ext cx="5184576" cy="4635896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ko-KR" altLang="en-US" sz="1800" b="1" dirty="0" smtClean="0">
                <a:latin typeface="+mn-ea"/>
              </a:rPr>
              <a:t>이 </a:t>
            </a:r>
            <a:r>
              <a:rPr lang="ko-KR" altLang="en-US" sz="1800" b="1" dirty="0" smtClean="0">
                <a:latin typeface="+mn-ea"/>
              </a:rPr>
              <a:t>몸의 소망 무엔가 우리 주 예수 뿐일세</a:t>
            </a:r>
            <a:br>
              <a:rPr lang="ko-KR" altLang="en-US" sz="1800" b="1" dirty="0" smtClean="0">
                <a:latin typeface="+mn-ea"/>
              </a:rPr>
            </a:br>
            <a:r>
              <a:rPr lang="ko-KR" altLang="en-US" sz="1800" b="1" dirty="0" smtClean="0">
                <a:latin typeface="+mn-ea"/>
              </a:rPr>
              <a:t>우리 주 예수 밖에는 믿을 이 아주 없도다</a:t>
            </a:r>
            <a:br>
              <a:rPr lang="ko-KR" altLang="en-US" sz="1800" b="1" dirty="0" smtClean="0">
                <a:latin typeface="+mn-ea"/>
              </a:rPr>
            </a:br>
            <a:endParaRPr lang="en-US" altLang="ko-KR" sz="1800" b="1" dirty="0" smtClean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    Refrain</a:t>
            </a:r>
            <a:endParaRPr lang="en-US" altLang="ko-KR" sz="1800" b="1" dirty="0" smtClean="0">
              <a:solidFill>
                <a:srgbClr val="FF0000"/>
              </a:solidFill>
              <a:latin typeface="+mn-ea"/>
            </a:endParaRPr>
          </a:p>
          <a:p>
            <a:pPr marL="514350" indent="-514350">
              <a:buNone/>
            </a:pP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    </a:t>
            </a: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주 나의 반석이시니 그 위에 내가 서리라</a:t>
            </a:r>
            <a:br>
              <a:rPr lang="ko-KR" altLang="en-US" sz="1800" b="1" dirty="0" smtClean="0">
                <a:solidFill>
                  <a:srgbClr val="FF0000"/>
                </a:solidFill>
                <a:latin typeface="+mn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그 위에 내가 서리라 </a:t>
            </a:r>
          </a:p>
          <a:p>
            <a:pPr marL="514350" indent="-514350">
              <a:buNone/>
            </a:pPr>
            <a:endParaRPr lang="en-US" altLang="ko-KR" sz="1800" b="1" dirty="0">
              <a:latin typeface="+mn-ea"/>
            </a:endParaRPr>
          </a:p>
          <a:p>
            <a:pPr marL="358775" indent="-358775">
              <a:buNone/>
            </a:pPr>
            <a:r>
              <a:rPr lang="en-US" altLang="ko-KR" sz="1800" b="1" dirty="0" smtClean="0">
                <a:latin typeface="+mn-ea"/>
              </a:rPr>
              <a:t>2.  </a:t>
            </a:r>
            <a:r>
              <a:rPr lang="en-US" altLang="ko-KR" sz="1800" b="1" dirty="0" smtClean="0">
                <a:latin typeface="+mn-ea"/>
              </a:rPr>
              <a:t> </a:t>
            </a:r>
            <a:r>
              <a:rPr lang="ko-KR" altLang="en-US" sz="1800" b="1" dirty="0" smtClean="0">
                <a:latin typeface="+mn-ea"/>
              </a:rPr>
              <a:t>무섭게 </a:t>
            </a:r>
            <a:r>
              <a:rPr lang="ko-KR" altLang="en-US" sz="1800" b="1" dirty="0" smtClean="0">
                <a:latin typeface="+mn-ea"/>
              </a:rPr>
              <a:t>바람 부는 밤 물결이 높이 설랠 때</a:t>
            </a:r>
            <a:br>
              <a:rPr lang="ko-KR" altLang="en-US" sz="1800" b="1" dirty="0" smtClean="0">
                <a:latin typeface="+mn-ea"/>
              </a:rPr>
            </a:br>
            <a:r>
              <a:rPr lang="ko-KR" altLang="en-US" sz="1800" b="1" dirty="0" smtClean="0">
                <a:latin typeface="+mn-ea"/>
              </a:rPr>
              <a:t> 우리 </a:t>
            </a:r>
            <a:r>
              <a:rPr lang="ko-KR" altLang="en-US" sz="1800" b="1" dirty="0" smtClean="0">
                <a:latin typeface="+mn-ea"/>
              </a:rPr>
              <a:t>주 크신 은혜에 소망의 닻을 주리라</a:t>
            </a:r>
            <a:br>
              <a:rPr lang="ko-KR" altLang="en-US" sz="1800" b="1" dirty="0" smtClean="0">
                <a:latin typeface="+mn-ea"/>
              </a:rPr>
            </a:br>
            <a:endParaRPr lang="en-US" altLang="ko-KR" sz="1800" b="1" dirty="0">
              <a:latin typeface="+mn-ea"/>
            </a:endParaRPr>
          </a:p>
          <a:p>
            <a:pPr marL="358775" indent="-358775">
              <a:buNone/>
            </a:pPr>
            <a:r>
              <a:rPr lang="en-US" altLang="ko-KR" sz="1800" b="1" dirty="0" smtClean="0">
                <a:latin typeface="+mn-ea"/>
              </a:rPr>
              <a:t>3.   </a:t>
            </a:r>
            <a:r>
              <a:rPr lang="ko-KR" altLang="en-US" sz="1800" b="1" dirty="0" smtClean="0">
                <a:latin typeface="+mn-ea"/>
              </a:rPr>
              <a:t>세상에 믿던 모든 것 끊어질 그 날 되어도</a:t>
            </a:r>
            <a:br>
              <a:rPr lang="ko-KR" altLang="en-US" sz="1800" b="1" dirty="0" smtClean="0">
                <a:latin typeface="+mn-ea"/>
              </a:rPr>
            </a:br>
            <a:r>
              <a:rPr lang="ko-KR" altLang="en-US" sz="1800" b="1" dirty="0" smtClean="0">
                <a:latin typeface="+mn-ea"/>
              </a:rPr>
              <a:t> 구주의 </a:t>
            </a:r>
            <a:r>
              <a:rPr lang="ko-KR" altLang="en-US" sz="1800" b="1" dirty="0" smtClean="0">
                <a:latin typeface="+mn-ea"/>
              </a:rPr>
              <a:t>언약 믿사와 내 소망 더욱 크리라</a:t>
            </a:r>
            <a:br>
              <a:rPr lang="ko-KR" altLang="en-US" sz="1800" b="1" dirty="0" smtClean="0">
                <a:latin typeface="+mn-ea"/>
              </a:rPr>
            </a:br>
            <a:endParaRPr lang="en-US" altLang="ko-KR" sz="1800" b="1" dirty="0" smtClean="0">
              <a:latin typeface="+mn-ea"/>
            </a:endParaRPr>
          </a:p>
          <a:p>
            <a:pPr marL="358775" indent="-358775">
              <a:buNone/>
            </a:pPr>
            <a:r>
              <a:rPr lang="en-US" altLang="ko-KR" sz="1800" b="1" dirty="0" smtClean="0">
                <a:latin typeface="+mn-ea"/>
              </a:rPr>
              <a:t>4.   </a:t>
            </a:r>
            <a:r>
              <a:rPr lang="ko-KR" altLang="en-US" sz="1800" b="1" dirty="0" smtClean="0">
                <a:latin typeface="+mn-ea"/>
              </a:rPr>
              <a:t>바라던 천국 올라가 하나님 앞에 뵈올 때</a:t>
            </a:r>
            <a:br>
              <a:rPr lang="ko-KR" altLang="en-US" sz="1800" b="1" dirty="0" smtClean="0">
                <a:latin typeface="+mn-ea"/>
              </a:rPr>
            </a:br>
            <a:r>
              <a:rPr lang="ko-KR" altLang="en-US" sz="1800" b="1" dirty="0" smtClean="0">
                <a:latin typeface="+mn-ea"/>
              </a:rPr>
              <a:t> 구주의 </a:t>
            </a:r>
            <a:r>
              <a:rPr lang="ko-KR" altLang="en-US" sz="1800" b="1" dirty="0" smtClean="0">
                <a:latin typeface="+mn-ea"/>
              </a:rPr>
              <a:t>의를 힘입어 어엿이 바로 서리라</a:t>
            </a:r>
            <a:br>
              <a:rPr lang="ko-KR" altLang="en-US" sz="1800" b="1" dirty="0" smtClean="0">
                <a:latin typeface="+mn-ea"/>
              </a:rPr>
            </a:br>
            <a:endParaRPr lang="en-US" altLang="ko-KR" sz="1800" b="1" dirty="0" smtClean="0">
              <a:latin typeface="+mn-ea"/>
            </a:endParaRPr>
          </a:p>
          <a:p>
            <a:pPr marL="514350" indent="-514350">
              <a:buNone/>
            </a:pPr>
            <a:r>
              <a:rPr lang="en-US" altLang="ko-KR" sz="1800" b="1" dirty="0">
                <a:latin typeface="+mn-ea"/>
              </a:rPr>
              <a:t> </a:t>
            </a:r>
            <a:endParaRPr lang="ko-KR" altLang="en-US" sz="1800" b="1" dirty="0">
              <a:solidFill>
                <a:srgbClr val="FF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이 몸의 소망 무언가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몸의 소망 무언가 </dc:title>
  <dc:creator>현빈</dc:creator>
  <cp:lastModifiedBy>mary</cp:lastModifiedBy>
  <cp:revision>10</cp:revision>
  <dcterms:created xsi:type="dcterms:W3CDTF">2015-11-12T11:57:32Z</dcterms:created>
  <dcterms:modified xsi:type="dcterms:W3CDTF">2018-11-07T17:54:44Z</dcterms:modified>
</cp:coreProperties>
</file>