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E1A-CC13-44BC-9A76-6759A13CBE38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A420-6381-4C1E-A80A-71B7FD25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E1A-CC13-44BC-9A76-6759A13CBE38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A420-6381-4C1E-A80A-71B7FD25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E1A-CC13-44BC-9A76-6759A13CBE38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A420-6381-4C1E-A80A-71B7FD25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E1A-CC13-44BC-9A76-6759A13CBE38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A420-6381-4C1E-A80A-71B7FD25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E1A-CC13-44BC-9A76-6759A13CBE38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A420-6381-4C1E-A80A-71B7FD25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E1A-CC13-44BC-9A76-6759A13CBE38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A420-6381-4C1E-A80A-71B7FD25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E1A-CC13-44BC-9A76-6759A13CBE38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A420-6381-4C1E-A80A-71B7FD25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E1A-CC13-44BC-9A76-6759A13CBE38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A420-6381-4C1E-A80A-71B7FD25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E1A-CC13-44BC-9A76-6759A13CBE38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A420-6381-4C1E-A80A-71B7FD25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E1A-CC13-44BC-9A76-6759A13CBE38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A420-6381-4C1E-A80A-71B7FD25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E1A-CC13-44BC-9A76-6759A13CBE38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EA420-6381-4C1E-A80A-71B7FD25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E0E1A-CC13-44BC-9A76-6759A13CBE38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EA420-6381-4C1E-A80A-71B7FD254B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as! and Did my Savoir Bleed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웬말인가 날 위하여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191000" cy="5334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웬말인가 날 위하여 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14400"/>
            <a:ext cx="5715000" cy="5715000"/>
          </a:xfrm>
        </p:spPr>
        <p:txBody>
          <a:bodyPr>
            <a:normAutofit fontScale="92500" lnSpcReduction="20000"/>
          </a:bodyPr>
          <a:lstStyle/>
          <a:p>
            <a:pPr marL="60325" indent="-60325">
              <a:buNone/>
            </a:pPr>
            <a:r>
              <a:rPr lang="ko-KR" altLang="en-US" b="1" dirty="0" smtClean="0"/>
              <a:t> </a:t>
            </a:r>
            <a:r>
              <a:rPr lang="en-US" altLang="ko-KR" sz="2400" b="1" dirty="0" smtClean="0"/>
              <a:t>1. </a:t>
            </a:r>
            <a:r>
              <a:rPr lang="ko-KR" altLang="en-US" sz="2400" b="1" dirty="0" smtClean="0"/>
              <a:t>웬말인가 날 위하여 주 돌아가셨나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    이 벌레같은 날 위해 큰 해 받으셨나 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60325" indent="-60325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2. </a:t>
            </a:r>
            <a:r>
              <a:rPr lang="ko-KR" altLang="en-US" sz="2400" b="1" dirty="0" smtClean="0"/>
              <a:t>내 지은 죄 다 지시고 못 박히셨으니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    웬일인가 웬 은혠가 그 사랑 크셔라 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60325" indent="-60325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3.  </a:t>
            </a:r>
            <a:r>
              <a:rPr lang="ko-KR" altLang="en-US" sz="2400" b="1" dirty="0" smtClean="0"/>
              <a:t>주 십자가 못 박힐 때 그 해도 빛 잃고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    그 밝은 빛 가리워서 캄캄케 되었네 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60325" indent="-60325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4.  </a:t>
            </a:r>
            <a:r>
              <a:rPr lang="ko-KR" altLang="en-US" sz="2400" b="1" dirty="0" smtClean="0"/>
              <a:t>나 십자가 대할 때에 그 일이 고마와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     내 얼굴 감히 못 들고 눈물 흘리도다 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60325" indent="-60325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5.  </a:t>
            </a:r>
            <a:r>
              <a:rPr lang="ko-KR" altLang="en-US" sz="2400" b="1" dirty="0" smtClean="0"/>
              <a:t>늘 울어도 눈물로써 못 갚을 줄 알아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     몸 밖에 드릴 것 없어 이 몸 바칩니다 </a:t>
            </a:r>
            <a:endParaRPr lang="en-US" altLang="ko-KR" sz="2400" b="1" dirty="0" smtClean="0"/>
          </a:p>
          <a:p>
            <a:pPr marL="60325" indent="-60325">
              <a:buNone/>
            </a:pPr>
            <a:r>
              <a:rPr lang="en-US" altLang="ko-KR" sz="2400" b="1" dirty="0" smtClean="0"/>
              <a:t>       </a:t>
            </a:r>
            <a:r>
              <a:rPr lang="ko-KR" altLang="en-US" sz="2400" b="1" dirty="0" smtClean="0"/>
              <a:t>아</a:t>
            </a:r>
            <a:r>
              <a:rPr lang="en-US" altLang="ko-KR" sz="2400" b="1" dirty="0" smtClean="0"/>
              <a:t>-</a:t>
            </a:r>
            <a:r>
              <a:rPr lang="ko-KR" altLang="en-US" sz="2400" b="1" dirty="0" smtClean="0"/>
              <a:t>멘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웬말인가 날 위하여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웬말인가 날 위하여 </dc:title>
  <dc:creator>user</dc:creator>
  <cp:lastModifiedBy>mary</cp:lastModifiedBy>
  <cp:revision>11</cp:revision>
  <dcterms:created xsi:type="dcterms:W3CDTF">2015-11-24T09:02:40Z</dcterms:created>
  <dcterms:modified xsi:type="dcterms:W3CDTF">2018-06-07T19:07:19Z</dcterms:modified>
</cp:coreProperties>
</file>