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2D293-0F8A-49A7-8992-CE564F27F9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부활했으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57875"/>
            <a:ext cx="31242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부활했으니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685800"/>
            <a:ext cx="6096000" cy="5791200"/>
          </a:xfrm>
        </p:spPr>
        <p:txBody>
          <a:bodyPr>
            <a:normAutofit fontScale="92500"/>
          </a:bodyPr>
          <a:lstStyle/>
          <a:p>
            <a:pPr marL="0" indent="0">
              <a:buAutoNum type="arabicPeriod"/>
            </a:pP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예수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부활했으니 할렐루야 만민 찬송하여라 할렐루야</a:t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    천사들이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즐거워 할렐루야 기쁜 찬송 부르네 할렐루야</a:t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>
              <a:buNone/>
            </a:pP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>
              <a:buNone/>
            </a:pP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/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 marL="0" indent="0">
              <a:buNone/>
            </a:pPr>
            <a:r>
              <a:rPr lang="en-US" altLang="ko-KR" sz="1800" b="1" dirty="0" smtClean="0">
                <a:latin typeface="+mj-lt"/>
                <a:ea typeface="+mj-ea"/>
                <a:cs typeface="Aharoni" pitchFamily="2" charset="-79"/>
              </a:rPr>
              <a:t>2.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대속하신 주 예수 할렐루야 선한 싸움 이겼네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할렐루야 </a:t>
            </a: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    사망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권세 이기고 할렐루야 하늘 문을 여셨네 할렐루야</a:t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>
              <a:buNone/>
            </a:pP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>
              <a:buNone/>
            </a:pP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/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 marL="0" indent="0">
              <a:buNone/>
            </a:pPr>
            <a:r>
              <a:rPr lang="en-US" altLang="ko-KR" sz="1800" b="1" dirty="0" smtClean="0">
                <a:latin typeface="+mj-lt"/>
                <a:ea typeface="+mj-ea"/>
                <a:cs typeface="Aharoni" pitchFamily="2" charset="-79"/>
              </a:rPr>
              <a:t>3.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마귀 권세 이긴 주 할렐루야 왕의 왕이 되셨네 할렐루야</a:t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    높은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이름 세상에 할렐루야 널리 반포하여라 할렐루야</a:t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>
              <a:buNone/>
            </a:pP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>
              <a:buNone/>
            </a:pP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/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endParaRPr lang="en-US" altLang="ko-KR" sz="1800" b="1" dirty="0" smtClean="0">
              <a:latin typeface="+mj-lt"/>
              <a:ea typeface="+mj-ea"/>
              <a:cs typeface="Aharoni" pitchFamily="2" charset="-79"/>
            </a:endParaRPr>
          </a:p>
          <a:p>
            <a:pPr marL="0" indent="0">
              <a:buNone/>
            </a:pPr>
            <a:r>
              <a:rPr lang="en-US" altLang="ko-KR" sz="1800" b="1" dirty="0" smtClean="0">
                <a:latin typeface="+mj-lt"/>
                <a:ea typeface="+mj-ea"/>
                <a:cs typeface="Aharoni" pitchFamily="2" charset="-79"/>
              </a:rPr>
              <a:t>4.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길과 진리 되신 주 할렐루야 우리 부활하겠네 할렐루야</a:t>
            </a:r>
            <a:b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</a:b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    부활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생명 되시니 할렐루야 우리 부활하겠네 할렐루야 </a:t>
            </a:r>
            <a:r>
              <a:rPr lang="ko-KR" altLang="en-US" sz="1800" b="1" dirty="0" smtClean="0">
                <a:latin typeface="+mj-lt"/>
                <a:ea typeface="+mj-ea"/>
                <a:cs typeface="Aharoni" pitchFamily="2" charset="-79"/>
              </a:rPr>
              <a:t>아멘  </a:t>
            </a:r>
            <a:endParaRPr lang="en-US" sz="1800" b="1" dirty="0">
              <a:latin typeface="+mj-lt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부활했으니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 하나님 넓고 큰 은혜는</dc:title>
  <dc:creator>user</dc:creator>
  <cp:lastModifiedBy>mary</cp:lastModifiedBy>
  <cp:revision>14</cp:revision>
  <dcterms:created xsi:type="dcterms:W3CDTF">2015-11-29T05:42:27Z</dcterms:created>
  <dcterms:modified xsi:type="dcterms:W3CDTF">2018-07-03T19:46:05Z</dcterms:modified>
</cp:coreProperties>
</file>