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BA580-1A45-4FCC-89B7-C1C9A638254A}" type="datetimeFigureOut">
              <a:rPr lang="ko-KR" altLang="en-US" smtClean="0"/>
              <a:pPr/>
              <a:t>2017-07-18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84200-4D67-4696-8935-6DDB6FED985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시온의 영광이 빛나는 아침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시온의 영광이 빛나는 아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123728" y="404664"/>
            <a:ext cx="5112568" cy="5486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시온의 영광이 빛나는 아침</a:t>
            </a:r>
            <a:endParaRPr lang="ko-KR" altLang="en-US" sz="3600" b="1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83568" y="1556792"/>
            <a:ext cx="6876256" cy="4824536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시온의 영광이 빛나는 아침 어둡던 이 땅이 밝아오네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슬픔과 애통이 기쁨이 되니 시온의 영광이 비쳐오네</a:t>
            </a: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4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시온의 영광이 빛나는 아침 매였던 종들이 돌아오네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오래 전 선지자 꿈꾸던 복을 만민이 다같이 누리겠네</a:t>
            </a:r>
            <a:endParaRPr lang="en-US" altLang="ko-KR" sz="2000" b="1" dirty="0"/>
          </a:p>
          <a:p>
            <a:pPr marL="514350" indent="-514350">
              <a:buNone/>
            </a:pPr>
            <a:endParaRPr lang="en-US" altLang="ko-KR" sz="24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3. </a:t>
            </a:r>
            <a:r>
              <a:rPr lang="ko-KR" altLang="en-US" sz="2000" b="1" dirty="0" smtClean="0"/>
              <a:t>보아라 광야에 화초가 피고 말랐던 시냇물 흘러오</a:t>
            </a:r>
            <a:r>
              <a:rPr lang="ko-KR" altLang="en-US" sz="2000" b="1" dirty="0"/>
              <a:t>네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이 산과 저 산이 마주쳐 울려 주 예수 은총을 찬송하네</a:t>
            </a: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400" b="1" dirty="0"/>
          </a:p>
          <a:p>
            <a:pPr marL="514350" indent="-514350">
              <a:buNone/>
            </a:pPr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땅들아 바다야 많은 섬들아 찬양을 주님께 드리어라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싸움과 죄악이 가득한 땅에 찬송이 하늘에 사무치네  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아멘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시온의 영광이 빛나는 아침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시온의 영광이 빛나는 아침</dc:title>
  <dc:creator>현빈</dc:creator>
  <cp:lastModifiedBy>mary</cp:lastModifiedBy>
  <cp:revision>11</cp:revision>
  <dcterms:created xsi:type="dcterms:W3CDTF">2015-11-14T02:33:17Z</dcterms:created>
  <dcterms:modified xsi:type="dcterms:W3CDTF">2017-07-19T01:47:28Z</dcterms:modified>
</cp:coreProperties>
</file>