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1241E-DAB0-45C8-955E-7A2E447FA487}" type="datetimeFigureOut">
              <a:rPr lang="ko-KR" altLang="en-US" smtClean="0"/>
              <a:pPr/>
              <a:t>2018-06-30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0D216-8B91-41F2-8BC2-CB5DD2AA202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1241E-DAB0-45C8-955E-7A2E447FA487}" type="datetimeFigureOut">
              <a:rPr lang="ko-KR" altLang="en-US" smtClean="0"/>
              <a:pPr/>
              <a:t>2018-06-30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0D216-8B91-41F2-8BC2-CB5DD2AA202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1241E-DAB0-45C8-955E-7A2E447FA487}" type="datetimeFigureOut">
              <a:rPr lang="ko-KR" altLang="en-US" smtClean="0"/>
              <a:pPr/>
              <a:t>2018-06-30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0D216-8B91-41F2-8BC2-CB5DD2AA202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1241E-DAB0-45C8-955E-7A2E447FA487}" type="datetimeFigureOut">
              <a:rPr lang="ko-KR" altLang="en-US" smtClean="0"/>
              <a:pPr/>
              <a:t>2018-06-30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0D216-8B91-41F2-8BC2-CB5DD2AA202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1241E-DAB0-45C8-955E-7A2E447FA487}" type="datetimeFigureOut">
              <a:rPr lang="ko-KR" altLang="en-US" smtClean="0"/>
              <a:pPr/>
              <a:t>2018-06-30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0D216-8B91-41F2-8BC2-CB5DD2AA202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1241E-DAB0-45C8-955E-7A2E447FA487}" type="datetimeFigureOut">
              <a:rPr lang="ko-KR" altLang="en-US" smtClean="0"/>
              <a:pPr/>
              <a:t>2018-06-30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0D216-8B91-41F2-8BC2-CB5DD2AA202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1241E-DAB0-45C8-955E-7A2E447FA487}" type="datetimeFigureOut">
              <a:rPr lang="ko-KR" altLang="en-US" smtClean="0"/>
              <a:pPr/>
              <a:t>2018-06-30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0D216-8B91-41F2-8BC2-CB5DD2AA202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1241E-DAB0-45C8-955E-7A2E447FA487}" type="datetimeFigureOut">
              <a:rPr lang="ko-KR" altLang="en-US" smtClean="0"/>
              <a:pPr/>
              <a:t>2018-06-30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0D216-8B91-41F2-8BC2-CB5DD2AA202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1241E-DAB0-45C8-955E-7A2E447FA487}" type="datetimeFigureOut">
              <a:rPr lang="ko-KR" altLang="en-US" smtClean="0"/>
              <a:pPr/>
              <a:t>2018-06-30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0D216-8B91-41F2-8BC2-CB5DD2AA202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1241E-DAB0-45C8-955E-7A2E447FA487}" type="datetimeFigureOut">
              <a:rPr lang="ko-KR" altLang="en-US" smtClean="0"/>
              <a:pPr/>
              <a:t>2018-06-30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0D216-8B91-41F2-8BC2-CB5DD2AA202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1241E-DAB0-45C8-955E-7A2E447FA487}" type="datetimeFigureOut">
              <a:rPr lang="ko-KR" altLang="en-US" smtClean="0"/>
              <a:pPr/>
              <a:t>2018-06-30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0D216-8B91-41F2-8BC2-CB5DD2AA202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1241E-DAB0-45C8-955E-7A2E447FA487}" type="datetimeFigureOut">
              <a:rPr lang="ko-KR" altLang="en-US" smtClean="0"/>
              <a:pPr/>
              <a:t>2018-06-30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0D216-8B91-41F2-8BC2-CB5DD2AA202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속죄하신 구세주를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속죄하신 구세주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915816" y="188640"/>
            <a:ext cx="3312368" cy="476672"/>
          </a:xfrm>
        </p:spPr>
        <p:txBody>
          <a:bodyPr>
            <a:normAutofit fontScale="90000"/>
          </a:bodyPr>
          <a:lstStyle/>
          <a:p>
            <a:r>
              <a:rPr lang="ko-KR" alt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속죄하신 </a:t>
            </a:r>
            <a:r>
              <a:rPr lang="ko-KR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구세주를</a:t>
            </a:r>
            <a:endParaRPr lang="ko-KR" alt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395536" y="692696"/>
            <a:ext cx="4104456" cy="46805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800" b="1" dirty="0" smtClean="0"/>
              <a:t>속죄하신 구세주를 내가 찬송하리라 내게 자유 주시려고 </a:t>
            </a:r>
            <a:r>
              <a:rPr lang="ko-KR" altLang="en-US" sz="1800" b="1" dirty="0" smtClean="0"/>
              <a:t>주가 </a:t>
            </a:r>
            <a:r>
              <a:rPr lang="ko-KR" altLang="en-US" sz="1800" b="1" dirty="0" smtClean="0"/>
              <a:t>고난 당했네 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크신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사랑 찬양하리 나의 죄 사하려고 십자가에 죽임 당한 나의 주 찬양하리</a:t>
            </a: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내가 </a:t>
            </a:r>
            <a:r>
              <a:rPr lang="ko-KR" altLang="en-US" sz="1800" b="1" dirty="0" smtClean="0"/>
              <a:t>구원받은 증거 기뻐 전파하리라 내 죄 모두 담당하신 주의 사랑 크셔라 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승리하신 </a:t>
            </a:r>
            <a:r>
              <a:rPr lang="ko-KR" altLang="en-US" sz="1800" b="1" dirty="0" smtClean="0"/>
              <a:t>구세주를 내가 찬송하리라 죄와 죽음 지옥 권세 주가 모두 이겼네 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 </a:t>
            </a:r>
            <a:br>
              <a:rPr lang="ko-KR" altLang="en-US" sz="1800" b="1" dirty="0" smtClean="0"/>
            </a:br>
            <a:endParaRPr lang="en-US" altLang="ko-KR" sz="1800" b="1" dirty="0"/>
          </a:p>
          <a:p>
            <a:pPr marL="0" indent="0">
              <a:buNone/>
            </a:pPr>
            <a:r>
              <a:rPr lang="ko-KR" altLang="en-US" sz="1800" b="1" dirty="0" smtClean="0"/>
              <a:t>고마우신 </a:t>
            </a:r>
            <a:r>
              <a:rPr lang="ko-KR" altLang="en-US" sz="1800" b="1" dirty="0" smtClean="0"/>
              <a:t>구세주를 내가 찬송하리라 죽음에서 생명으로 나를 인도하셨네 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 </a:t>
            </a:r>
            <a:br>
              <a:rPr lang="ko-KR" altLang="en-US" sz="1800" b="1" dirty="0" smtClean="0"/>
            </a:br>
            <a:endParaRPr lang="ko-KR" alt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12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속죄하신 구세주를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속죄하신 구세주를</dc:title>
  <dc:creator>현빈</dc:creator>
  <cp:lastModifiedBy>mary</cp:lastModifiedBy>
  <cp:revision>13</cp:revision>
  <dcterms:created xsi:type="dcterms:W3CDTF">2015-11-30T01:55:35Z</dcterms:created>
  <dcterms:modified xsi:type="dcterms:W3CDTF">2018-06-30T20:08:17Z</dcterms:modified>
</cp:coreProperties>
</file>