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EF39E-0549-427E-BCE4-C9E6EFFCC71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CE28F-837C-4687-ADE5-A2F2F36981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빛나고 높은 보좌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28600"/>
            <a:ext cx="41910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빛나고 높은 보좌와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914400"/>
            <a:ext cx="56388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빛나고 </a:t>
            </a:r>
            <a:r>
              <a:rPr lang="ko-KR" altLang="en-US" sz="1800" b="1" dirty="0" smtClean="0"/>
              <a:t>높은 보좌와 그 위에 앉으신 주예수 얼굴 </a:t>
            </a:r>
            <a:r>
              <a:rPr lang="ko-KR" altLang="en-US" sz="1800" b="1" dirty="0" smtClean="0"/>
              <a:t>영광이 해같이 빛나네  </a:t>
            </a:r>
            <a:r>
              <a:rPr lang="ko-KR" altLang="en-US" sz="1800" b="1" dirty="0" smtClean="0"/>
              <a:t>해 같이 빛나네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지극히 </a:t>
            </a:r>
            <a:r>
              <a:rPr lang="ko-KR" altLang="en-US" sz="1800" b="1" dirty="0" smtClean="0"/>
              <a:t>높은 위엄과 한없는 자비를 뭇천사 소리 합하여 늘 </a:t>
            </a:r>
            <a:r>
              <a:rPr lang="ko-KR" altLang="en-US" sz="1800" b="1" dirty="0" smtClean="0"/>
              <a:t>찬송드리네 늘 </a:t>
            </a:r>
            <a:r>
              <a:rPr lang="ko-KR" altLang="en-US" sz="1800" b="1" dirty="0" smtClean="0"/>
              <a:t>찬송드리네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영죽을 </a:t>
            </a:r>
            <a:r>
              <a:rPr lang="ko-KR" altLang="en-US" sz="1800" b="1" dirty="0" smtClean="0"/>
              <a:t>나를 살리려 그 영광 버리고 그 부끄러운 십자가 날 위해 </a:t>
            </a:r>
            <a:r>
              <a:rPr lang="ko-KR" altLang="en-US" sz="1800" b="1" dirty="0" smtClean="0"/>
              <a:t>지셨네 </a:t>
            </a:r>
            <a:r>
              <a:rPr lang="ko-KR" altLang="en-US" sz="1800" b="1" dirty="0" smtClean="0"/>
              <a:t>날 위해 지셨네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나이제 </a:t>
            </a:r>
            <a:r>
              <a:rPr lang="ko-KR" altLang="en-US" sz="1800" b="1" dirty="0" smtClean="0"/>
              <a:t>생명있음은 주님의 은혜</a:t>
            </a:r>
            <a:r>
              <a:rPr lang="ko-KR" altLang="en-US" sz="1800" b="1" dirty="0"/>
              <a:t>요</a:t>
            </a:r>
            <a:r>
              <a:rPr lang="ko-KR" altLang="en-US" sz="1800" b="1" dirty="0" smtClean="0"/>
              <a:t> 저 사망 권세 이기니 큰 기쁨 </a:t>
            </a:r>
            <a:r>
              <a:rPr lang="ko-KR" altLang="en-US" sz="1800" b="1" dirty="0" smtClean="0"/>
              <a:t>넘치네  </a:t>
            </a:r>
            <a:r>
              <a:rPr lang="ko-KR" altLang="en-US" sz="1800" b="1" dirty="0" smtClean="0"/>
              <a:t>큰 기쁨 넘치네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주님의 </a:t>
            </a:r>
            <a:r>
              <a:rPr lang="ko-KR" altLang="en-US" sz="1800" b="1" dirty="0" smtClean="0"/>
              <a:t>보좌있는데 천한몸 이르러 그 영광 몸소 뵈올 때 내 기쁨 </a:t>
            </a:r>
            <a:r>
              <a:rPr lang="ko-KR" altLang="en-US" sz="1800" b="1" dirty="0" smtClean="0"/>
              <a:t>넘치리 </a:t>
            </a:r>
            <a:r>
              <a:rPr lang="ko-KR" altLang="en-US" sz="1800" b="1" dirty="0" smtClean="0"/>
              <a:t>내 기쁨 넘치리 아</a:t>
            </a:r>
            <a:r>
              <a:rPr lang="en-US" altLang="ko-KR" sz="1800" b="1" dirty="0" smtClean="0"/>
              <a:t>-</a:t>
            </a:r>
            <a:r>
              <a:rPr lang="ko-KR" altLang="en-US" sz="1800" b="1" dirty="0" smtClean="0"/>
              <a:t>멘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빛나고 높은 보좌와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빛나고 높은 보좌와 </dc:title>
  <dc:creator>user</dc:creator>
  <cp:lastModifiedBy>mary</cp:lastModifiedBy>
  <cp:revision>8</cp:revision>
  <dcterms:created xsi:type="dcterms:W3CDTF">2015-11-18T15:32:28Z</dcterms:created>
  <dcterms:modified xsi:type="dcterms:W3CDTF">2018-10-15T22:04:58Z</dcterms:modified>
</cp:coreProperties>
</file>