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>
        <p:scale>
          <a:sx n="67" d="100"/>
          <a:sy n="67" d="100"/>
        </p:scale>
        <p:origin x="-1829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90494-A454-4EA5-8830-8F62D3839521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EADCA-16C4-4C20-B460-C712E5F81D7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EADCA-16C4-4C20-B460-C712E5F81D7A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80AE-EAC6-46DB-ADB8-6319270D81E2}" type="datetimeFigureOut">
              <a:rPr lang="ko-KR" altLang="en-US" smtClean="0"/>
              <a:pPr/>
              <a:t>2019-02-23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EB759-AE36-4312-825D-01093C04228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빈들에 마른풀 같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771800" y="188640"/>
            <a:ext cx="3744416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빈들에 마른풀 같이 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611560" y="908720"/>
            <a:ext cx="4248472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빈 </a:t>
            </a:r>
            <a:r>
              <a:rPr lang="ko-KR" altLang="en-US" sz="1800" b="1" dirty="0" smtClean="0"/>
              <a:t>들에 마른 풀같이 시들은 나의 </a:t>
            </a:r>
            <a:r>
              <a:rPr lang="ko-KR" altLang="en-US" sz="1800" b="1" dirty="0" smtClean="0"/>
              <a:t>영혼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주님이 </a:t>
            </a:r>
            <a:r>
              <a:rPr lang="ko-KR" altLang="en-US" sz="1800" b="1" dirty="0" smtClean="0"/>
              <a:t>약속한 성령 간절히 기다리네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1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1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                                          가물어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메마른 땅에 단비를 내리시듯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성령의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단비를 부어 새 생명 주옵소서  </a:t>
            </a:r>
          </a:p>
          <a:p>
            <a:pPr marL="0" indent="0">
              <a:buNone/>
            </a:pPr>
            <a:endParaRPr lang="en-US" altLang="ko-KR" sz="1100" b="1" dirty="0" smtClean="0"/>
          </a:p>
          <a:p>
            <a:pPr marL="0" indent="0">
              <a:buNone/>
            </a:pPr>
            <a:endParaRPr lang="en-US" altLang="ko-KR" sz="11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반가운 </a:t>
            </a:r>
            <a:r>
              <a:rPr lang="ko-KR" altLang="en-US" sz="1800" b="1" dirty="0" smtClean="0"/>
              <a:t>빗소리 들려 산천이 춤을 추네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봄비로 </a:t>
            </a:r>
            <a:r>
              <a:rPr lang="ko-KR" altLang="en-US" sz="1800" b="1" dirty="0" smtClean="0"/>
              <a:t>내리는 성령 내게도 주옵소서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100" b="1" dirty="0" smtClean="0"/>
          </a:p>
          <a:p>
            <a:pPr marL="0" indent="0">
              <a:buNone/>
            </a:pPr>
            <a:endParaRPr lang="en-US" altLang="ko-KR" sz="11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철 </a:t>
            </a:r>
            <a:r>
              <a:rPr lang="ko-KR" altLang="en-US" sz="1800" b="1" dirty="0" smtClean="0"/>
              <a:t>따라 우로를 내려 초목이 무성하니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갈급한 </a:t>
            </a:r>
            <a:r>
              <a:rPr lang="ko-KR" altLang="en-US" sz="1800" b="1" dirty="0" smtClean="0"/>
              <a:t>내 심령 위에 성령을 부으소서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100" b="1" dirty="0" smtClean="0"/>
          </a:p>
          <a:p>
            <a:pPr marL="0" indent="0">
              <a:buNone/>
            </a:pPr>
            <a:endParaRPr lang="en-US" altLang="ko-KR" sz="11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참 </a:t>
            </a:r>
            <a:r>
              <a:rPr lang="ko-KR" altLang="en-US" sz="1800" b="1" dirty="0" smtClean="0"/>
              <a:t>되신 사랑의 언약 어길 수 있사오랴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오늘에 </a:t>
            </a:r>
            <a:r>
              <a:rPr lang="ko-KR" altLang="en-US" sz="1800" b="1" dirty="0" smtClean="0"/>
              <a:t>흡족한 은혜 주실 줄 믿습니다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</Words>
  <Application>Microsoft Office PowerPoint</Application>
  <PresentationFormat>On-screen Show (4:3)</PresentationFormat>
  <Paragraphs>15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빈들에 마른풀 같이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 shall be showers of blessing</dc:title>
  <dc:creator>현빈</dc:creator>
  <cp:lastModifiedBy>mary</cp:lastModifiedBy>
  <cp:revision>12</cp:revision>
  <dcterms:created xsi:type="dcterms:W3CDTF">2015-11-04T18:41:29Z</dcterms:created>
  <dcterms:modified xsi:type="dcterms:W3CDTF">2019-02-23T17:21:40Z</dcterms:modified>
</cp:coreProperties>
</file>