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7CC69-9434-4FA9-B6CA-260DBD85B4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E454C-7B40-4FE3-B052-6359C0E280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만유의 주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152400"/>
            <a:ext cx="31242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만유의 주재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838200"/>
            <a:ext cx="3352800" cy="5791200"/>
          </a:xfrm>
        </p:spPr>
        <p:txBody>
          <a:bodyPr>
            <a:noAutofit/>
          </a:bodyPr>
          <a:lstStyle/>
          <a:p>
            <a:pPr marL="0" indent="0">
              <a:buAutoNum type="arabicPeriod"/>
            </a:pPr>
            <a:r>
              <a:rPr lang="ko-KR" altLang="en-US" sz="1800" b="1" dirty="0" smtClean="0">
                <a:solidFill>
                  <a:schemeClr val="bg1"/>
                </a:solidFill>
              </a:rPr>
              <a:t>만유의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주재 존귀하신 예수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인자가 되신 하나님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나 사모하여 영원히 섬길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내 영광되신 주로다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0" indent="0">
              <a:buAutoNum type="arabicPeriod"/>
            </a:pP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0" indent="0">
              <a:buAutoNum type="arabicPeriod"/>
            </a:pP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chemeClr val="bg1"/>
                </a:solidFill>
              </a:rPr>
              <a:t/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en-US" altLang="ko-KR" sz="1800" b="1" dirty="0" smtClean="0">
                <a:solidFill>
                  <a:schemeClr val="bg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화려한 동산 무성한 저 수목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다 아름답고 묘하나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순결한 예수 더 아름다와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봄같은 기쁨 주시네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ko-KR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chemeClr val="bg1"/>
                </a:solidFill>
              </a:rPr>
              <a:t/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en-US" altLang="ko-KR" sz="1800" b="1" dirty="0" smtClean="0">
                <a:solidFill>
                  <a:schemeClr val="bg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광명한 해와 명랑한 저 달빛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수많은 별들 비치나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주예수 빛은 더 찬란하여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참 비교할 수 없도다 아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-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멘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만유의 주재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만유의 주재 </dc:title>
  <dc:creator>user</dc:creator>
  <cp:lastModifiedBy>mary</cp:lastModifiedBy>
  <cp:revision>10</cp:revision>
  <dcterms:created xsi:type="dcterms:W3CDTF">2015-11-24T14:00:51Z</dcterms:created>
  <dcterms:modified xsi:type="dcterms:W3CDTF">2020-02-01T20:50:55Z</dcterms:modified>
</cp:coreProperties>
</file>