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1/5/2017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1/5/2017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1/5/2017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AE8C-54B5-4F7A-82F5-73C46E438DA0}" type="datetimeFigureOut">
              <a:rPr lang="en-US" smtClean="0"/>
              <a:pPr/>
              <a:t>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FAE8C-54B5-4F7A-82F5-73C46E438DA0}" type="datetimeFigureOut">
              <a:rPr lang="en-US" smtClean="0"/>
              <a:pPr/>
              <a:t>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D8CB2-A381-4155-AD80-D9162A1AF3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성결키 위해.jpg"/>
          <p:cNvPicPr>
            <a:picLocks noChangeAspect="1"/>
          </p:cNvPicPr>
          <p:nvPr userDrawn="1"/>
        </p:nvPicPr>
        <p:blipFill>
          <a:blip r:embed="rId14">
            <a:lum bright="54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너 성결키 위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7000" y="228600"/>
            <a:ext cx="3962400" cy="6397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너 성결키 위해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143000"/>
            <a:ext cx="8001000" cy="53340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altLang="ko-KR" sz="2400" b="1" dirty="0" smtClean="0"/>
              <a:t>1.  </a:t>
            </a:r>
            <a:r>
              <a:rPr lang="ko-KR" altLang="en-US" sz="2400" b="1" dirty="0" smtClean="0"/>
              <a:t>너 성결키 위해 늘 기도하며 너 주안에있어 늘 성경보고</a:t>
            </a:r>
            <a:endParaRPr lang="en-US" altLang="ko-KR" sz="2400" b="1" dirty="0" smtClean="0"/>
          </a:p>
          <a:p>
            <a:pPr marL="514350" indent="-514350">
              <a:buNone/>
            </a:pPr>
            <a:r>
              <a:rPr lang="en-US" altLang="ko-KR" sz="2400" b="1" dirty="0"/>
              <a:t> </a:t>
            </a:r>
            <a:r>
              <a:rPr lang="en-US" altLang="ko-KR" sz="2400" b="1" dirty="0" smtClean="0"/>
              <a:t>     </a:t>
            </a:r>
            <a:r>
              <a:rPr lang="ko-KR" altLang="en-US" sz="2400" b="1" dirty="0" smtClean="0"/>
              <a:t>온 형제들 함께 늘 사귀면서 일하기전 마다 너 기도하라 </a:t>
            </a:r>
            <a:endParaRPr lang="en-US" altLang="ko-KR" sz="2400" b="1" dirty="0" smtClean="0"/>
          </a:p>
          <a:p>
            <a:pPr marL="514350" indent="-514350">
              <a:buNone/>
            </a:pPr>
            <a:endParaRPr lang="en-US" altLang="ko-KR" sz="2000" b="1" dirty="0" smtClean="0"/>
          </a:p>
          <a:p>
            <a:pPr marL="514350" indent="-514350">
              <a:buNone/>
            </a:pPr>
            <a:endParaRPr lang="en-US" altLang="ko-KR" sz="2000" b="1" dirty="0" smtClean="0"/>
          </a:p>
          <a:p>
            <a:pPr marL="514350" indent="-514350">
              <a:buNone/>
            </a:pPr>
            <a:r>
              <a:rPr lang="en-US" altLang="ko-KR" sz="2400" b="1" dirty="0" smtClean="0"/>
              <a:t>2</a:t>
            </a:r>
            <a:r>
              <a:rPr lang="en-US" altLang="ko-KR" sz="2400" b="1" dirty="0" smtClean="0"/>
              <a:t>. </a:t>
            </a:r>
            <a:r>
              <a:rPr lang="ko-KR" altLang="en-US" sz="2400" b="1" dirty="0" smtClean="0"/>
              <a:t>너 성결키 위해 네 머리숙여 저 은밀히 계신 네 주께 빌라</a:t>
            </a:r>
            <a:endParaRPr lang="en-US" altLang="ko-KR" sz="2400" b="1" dirty="0" smtClean="0"/>
          </a:p>
          <a:p>
            <a:pPr marL="514350" indent="-514350">
              <a:buNone/>
            </a:pPr>
            <a:r>
              <a:rPr lang="ko-KR" altLang="en-US" sz="2400" b="1" dirty="0" smtClean="0"/>
              <a:t>     주 사귀어 살면 주 닯으리니 널 보는이 마다 주 생각하리</a:t>
            </a:r>
            <a:endParaRPr lang="en-US" altLang="ko-KR" sz="2400" b="1" dirty="0" smtClean="0"/>
          </a:p>
          <a:p>
            <a:pPr marL="514350" indent="-514350">
              <a:buNone/>
            </a:pPr>
            <a:endParaRPr lang="en-US" altLang="ko-KR" sz="2000" b="1" dirty="0" smtClean="0"/>
          </a:p>
          <a:p>
            <a:pPr marL="514350" indent="-514350">
              <a:buNone/>
            </a:pPr>
            <a:endParaRPr lang="en-US" altLang="ko-KR" sz="2000" b="1" dirty="0" smtClean="0"/>
          </a:p>
          <a:p>
            <a:pPr marL="514350" indent="-514350">
              <a:buNone/>
            </a:pPr>
            <a:r>
              <a:rPr lang="en-US" altLang="ko-KR" sz="2400" b="1" dirty="0" smtClean="0"/>
              <a:t>3</a:t>
            </a:r>
            <a:r>
              <a:rPr lang="en-US" altLang="ko-KR" sz="2400" b="1" dirty="0" smtClean="0"/>
              <a:t>. </a:t>
            </a:r>
            <a:r>
              <a:rPr lang="ko-KR" altLang="en-US" sz="2400" b="1" dirty="0" smtClean="0"/>
              <a:t>너 성결키 위해 주 따라가고 일 다급하여도 당황치말고</a:t>
            </a:r>
            <a:endParaRPr lang="en-US" altLang="ko-KR" sz="2400" b="1" dirty="0" smtClean="0"/>
          </a:p>
          <a:p>
            <a:pPr marL="514350" indent="-514350">
              <a:buNone/>
            </a:pPr>
            <a:r>
              <a:rPr lang="ko-KR" altLang="en-US" sz="2400" b="1" dirty="0" smtClean="0"/>
              <a:t>     참 즐거울때나 또 슬플때나 너 주님만 믿고 늘 따라가라 </a:t>
            </a:r>
            <a:endParaRPr lang="en-US" altLang="ko-KR" sz="2400" b="1" dirty="0" smtClean="0"/>
          </a:p>
          <a:p>
            <a:pPr marL="514350" indent="-514350">
              <a:buNone/>
            </a:pPr>
            <a:endParaRPr lang="en-US" altLang="ko-KR" sz="2000" b="1" smtClean="0"/>
          </a:p>
          <a:p>
            <a:pPr marL="514350" indent="-514350">
              <a:buNone/>
            </a:pPr>
            <a:endParaRPr lang="en-US" altLang="ko-KR" sz="2000" b="1" dirty="0" smtClean="0"/>
          </a:p>
          <a:p>
            <a:pPr marL="514350" indent="-514350">
              <a:buNone/>
            </a:pPr>
            <a:r>
              <a:rPr lang="en-US" altLang="ko-KR" sz="2400" b="1" dirty="0" smtClean="0"/>
              <a:t>4</a:t>
            </a:r>
            <a:r>
              <a:rPr lang="en-US" altLang="ko-KR" sz="2400" b="1" dirty="0" smtClean="0"/>
              <a:t>. </a:t>
            </a:r>
            <a:r>
              <a:rPr lang="ko-KR" altLang="en-US" sz="2400" b="1" dirty="0" smtClean="0"/>
              <a:t>너 성결키 위해 늘 안심하며 네 소원을 주께 다 맡기어라</a:t>
            </a:r>
            <a:endParaRPr lang="en-US" altLang="ko-KR" sz="2400" b="1" dirty="0" smtClean="0"/>
          </a:p>
          <a:p>
            <a:pPr marL="514350" indent="-514350">
              <a:buNone/>
            </a:pPr>
            <a:r>
              <a:rPr lang="ko-KR" altLang="en-US" sz="2400" b="1" dirty="0" smtClean="0"/>
              <a:t>     너 성령을 받아 주 섬겨살면 저 천국에 가서 더 잘섬기리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91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너 성결키 위해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Take Time to be Holy</dc:title>
  <dc:creator>user</dc:creator>
  <cp:lastModifiedBy>user</cp:lastModifiedBy>
  <cp:revision>11</cp:revision>
  <dcterms:created xsi:type="dcterms:W3CDTF">2015-11-23T02:23:53Z</dcterms:created>
  <dcterms:modified xsi:type="dcterms:W3CDTF">2017-01-05T04:30:37Z</dcterms:modified>
</cp:coreProperties>
</file>