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너 근심 걱정 말아라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411760" y="260648"/>
            <a:ext cx="4392488" cy="562074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너 근심 걱정 말아라</a:t>
            </a:r>
            <a:endParaRPr lang="ko-KR" alt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683568" y="1268760"/>
            <a:ext cx="4248472" cy="4608512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1704975" algn="l"/>
              </a:tabLst>
            </a:pPr>
            <a:r>
              <a:rPr lang="en-US" altLang="ko-KR" sz="1800" b="1" dirty="0" smtClean="0"/>
              <a:t>1.</a:t>
            </a:r>
            <a:r>
              <a:rPr lang="ko-KR" altLang="en-US" sz="1800" b="1" dirty="0" smtClean="0"/>
              <a:t>너 근심 걱정 말아라 주 너를 지키리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 날개 밑에 거하라 주 너를 지키리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  <a:tabLst>
                <a:tab pos="1704975" algn="l"/>
              </a:tabLst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 너를 지키리 아무 때나 어디서나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 너를 지키리 늘 지켜 주시리  아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-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멘</a:t>
            </a: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  <a:tabLst>
                <a:tab pos="1704975" algn="l"/>
              </a:tabLst>
            </a:pPr>
            <a:r>
              <a:rPr lang="en-US" altLang="ko-KR" sz="1800" b="1" dirty="0" smtClean="0"/>
              <a:t>2.</a:t>
            </a:r>
            <a:r>
              <a:rPr lang="ko-KR" altLang="en-US" sz="1800" b="1" dirty="0" smtClean="0"/>
              <a:t>어려워 낙심될 때에 주 너를 지키리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위험한 일을 당할 때 주 너를 지키리 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  <a:tabLst>
                <a:tab pos="1704975" algn="l"/>
              </a:tabLst>
            </a:pPr>
            <a:r>
              <a:rPr lang="en-US" altLang="ko-KR" sz="1800" b="1" dirty="0" smtClean="0"/>
              <a:t>3.</a:t>
            </a:r>
            <a:r>
              <a:rPr lang="ko-KR" altLang="en-US" sz="1800" b="1" dirty="0" smtClean="0"/>
              <a:t>너 쓸 것 미리 아시고 주 너를 지키리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구하는 것을 주시며 주 너를 지키리 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  <a:tabLst>
                <a:tab pos="1704975" algn="l"/>
              </a:tabLst>
            </a:pPr>
            <a:r>
              <a:rPr lang="en-US" altLang="ko-KR" sz="1800" b="1" dirty="0" smtClean="0"/>
              <a:t>4.</a:t>
            </a:r>
            <a:r>
              <a:rPr lang="ko-KR" altLang="en-US" sz="1800" b="1" dirty="0" smtClean="0"/>
              <a:t>어려운 시험 당해도 주 너를 지키리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구주의 품에 거하라 주 너를 지키리</a:t>
            </a: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너 근심 걱정 말아라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너 근심 걱정 말아라</dc:title>
  <dc:creator>현빈</dc:creator>
  <cp:lastModifiedBy>mary</cp:lastModifiedBy>
  <cp:revision>15</cp:revision>
  <dcterms:created xsi:type="dcterms:W3CDTF">2015-11-07T03:09:22Z</dcterms:created>
  <dcterms:modified xsi:type="dcterms:W3CDTF">2020-02-12T14:06:31Z</dcterms:modified>
</cp:coreProperties>
</file>