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7" d="100"/>
          <a:sy n="47" d="100"/>
        </p:scale>
        <p:origin x="-1829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6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087724" y="0"/>
            <a:ext cx="5148572" cy="778098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내 영혼이 은총 입어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251520" y="908720"/>
            <a:ext cx="7560840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ko-KR" sz="2800" b="1" dirty="0" smtClean="0">
                <a:latin typeface="+mj-lt"/>
              </a:rPr>
              <a:t>1. </a:t>
            </a:r>
            <a:r>
              <a:rPr lang="ko-KR" altLang="en-US" sz="2800" b="1" dirty="0" smtClean="0">
                <a:latin typeface="+mj-lt"/>
              </a:rPr>
              <a:t>내 영혼이 은총 입어 중한 </a:t>
            </a:r>
            <a:r>
              <a:rPr lang="ko-KR" altLang="en-US" sz="2800" b="1" dirty="0" smtClean="0">
                <a:latin typeface="+mj-lt"/>
              </a:rPr>
              <a:t>죄 짐 </a:t>
            </a:r>
            <a:r>
              <a:rPr lang="ko-KR" altLang="en-US" sz="2800" b="1" dirty="0" smtClean="0">
                <a:latin typeface="+mj-lt"/>
              </a:rPr>
              <a:t>벗고 보니</a:t>
            </a:r>
            <a:br>
              <a:rPr lang="ko-KR" altLang="en-US" sz="2800" b="1" dirty="0" smtClean="0">
                <a:latin typeface="+mj-lt"/>
              </a:rPr>
            </a:br>
            <a:r>
              <a:rPr lang="ko-KR" altLang="en-US" sz="2800" b="1" dirty="0" smtClean="0">
                <a:latin typeface="+mj-lt"/>
              </a:rPr>
              <a:t> 슬픔 많은 이세상도 천국으로 화하도다</a:t>
            </a:r>
            <a:endParaRPr lang="en-US" altLang="ko-KR" sz="2800" b="1" dirty="0" smtClean="0">
              <a:latin typeface="+mj-lt"/>
            </a:endParaRPr>
          </a:p>
          <a:p>
            <a:pPr>
              <a:buNone/>
            </a:pPr>
            <a:endParaRPr lang="en-US" altLang="ko-KR" sz="2800" b="1" dirty="0" smtClean="0">
              <a:latin typeface="+mj-lt"/>
            </a:endParaRPr>
          </a:p>
          <a:p>
            <a:pPr>
              <a:buNone/>
            </a:pPr>
            <a:r>
              <a:rPr lang="en-US" altLang="ko-KR" sz="2800" b="1" dirty="0" smtClean="0">
                <a:latin typeface="+mj-lt"/>
              </a:rPr>
              <a:t>2. </a:t>
            </a:r>
            <a:r>
              <a:rPr lang="ko-KR" altLang="en-US" sz="2800" b="1" dirty="0" smtClean="0">
                <a:latin typeface="+mj-lt"/>
              </a:rPr>
              <a:t>주의 얼굴 뵙기 전에 멀리 뵈던 하늘나라</a:t>
            </a:r>
            <a:br>
              <a:rPr lang="ko-KR" altLang="en-US" sz="2800" b="1" dirty="0" smtClean="0">
                <a:latin typeface="+mj-lt"/>
              </a:rPr>
            </a:br>
            <a:r>
              <a:rPr lang="ko-KR" altLang="en-US" sz="2800" b="1" dirty="0" smtClean="0">
                <a:latin typeface="+mj-lt"/>
              </a:rPr>
              <a:t> 내 맘 속에 이뤄지니 날로 날로 가깝도다</a:t>
            </a:r>
            <a:endParaRPr lang="en-US" altLang="ko-KR" sz="2800" b="1" dirty="0" smtClean="0">
              <a:latin typeface="+mj-lt"/>
            </a:endParaRPr>
          </a:p>
          <a:p>
            <a:pPr>
              <a:buNone/>
            </a:pPr>
            <a:endParaRPr lang="en-US" altLang="ko-KR" sz="2800" b="1" dirty="0" smtClean="0">
              <a:latin typeface="+mj-lt"/>
            </a:endParaRPr>
          </a:p>
          <a:p>
            <a:pPr>
              <a:buNone/>
            </a:pPr>
            <a:r>
              <a:rPr lang="en-US" altLang="ko-KR" sz="2800" b="1" dirty="0" smtClean="0">
                <a:latin typeface="+mj-lt"/>
              </a:rPr>
              <a:t>3. </a:t>
            </a:r>
            <a:r>
              <a:rPr lang="ko-KR" altLang="en-US" sz="2800" b="1" dirty="0" smtClean="0">
                <a:latin typeface="+mj-lt"/>
              </a:rPr>
              <a:t>높은 산이 거친 들이 초막이나 궁궐이나</a:t>
            </a:r>
            <a:br>
              <a:rPr lang="ko-KR" altLang="en-US" sz="2800" b="1" dirty="0" smtClean="0">
                <a:latin typeface="+mj-lt"/>
              </a:rPr>
            </a:br>
            <a:r>
              <a:rPr lang="ko-KR" altLang="en-US" sz="2800" b="1" dirty="0" smtClean="0">
                <a:latin typeface="+mj-lt"/>
              </a:rPr>
              <a:t> 내 </a:t>
            </a:r>
            <a:r>
              <a:rPr lang="ko-KR" altLang="en-US" sz="2800" b="1" dirty="0" smtClean="0">
                <a:latin typeface="+mj-lt"/>
              </a:rPr>
              <a:t>주 예수 모신 곳이 그 어디나 하늘나라</a:t>
            </a:r>
            <a:endParaRPr lang="en-US" altLang="ko-KR" sz="2800" b="1" dirty="0" smtClean="0">
              <a:latin typeface="+mj-lt"/>
            </a:endParaRPr>
          </a:p>
          <a:p>
            <a:pPr>
              <a:buNone/>
            </a:pPr>
            <a:endParaRPr lang="en-US" altLang="ko-KR" sz="2800" b="1" dirty="0" smtClean="0">
              <a:latin typeface="+mj-lt"/>
            </a:endParaRPr>
          </a:p>
          <a:p>
            <a:pPr>
              <a:buNone/>
            </a:pPr>
            <a:r>
              <a:rPr lang="en-US" altLang="ko-KR" sz="2800" b="1" dirty="0" smtClean="0">
                <a:latin typeface="+mj-lt"/>
              </a:rPr>
              <a:t>&lt;</a:t>
            </a:r>
            <a:r>
              <a:rPr lang="ko-KR" altLang="en-US" sz="2800" b="1" dirty="0" smtClean="0">
                <a:latin typeface="+mj-lt"/>
              </a:rPr>
              <a:t>후렴＞</a:t>
            </a:r>
            <a:br>
              <a:rPr lang="ko-KR" altLang="en-US" sz="2800" b="1" dirty="0" smtClean="0">
                <a:latin typeface="+mj-lt"/>
              </a:rPr>
            </a:br>
            <a:r>
              <a:rPr lang="ko-KR" altLang="en-US" sz="2800" b="1" dirty="0" smtClean="0">
                <a:latin typeface="+mj-lt"/>
              </a:rPr>
              <a:t>할렐루야 찬양하세 내 모든 죄 사함 받고</a:t>
            </a:r>
            <a:br>
              <a:rPr lang="ko-KR" altLang="en-US" sz="2800" b="1" dirty="0" smtClean="0">
                <a:latin typeface="+mj-lt"/>
              </a:rPr>
            </a:br>
            <a:r>
              <a:rPr lang="ko-KR" altLang="en-US" sz="2800" b="1" dirty="0" smtClean="0">
                <a:latin typeface="+mj-lt"/>
              </a:rPr>
              <a:t>주 예수와 동행하니 그 어디나 하늘나라</a:t>
            </a:r>
            <a:endParaRPr lang="ko-KR" altLang="en-US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영혼이 은총 입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영혼이 은총 입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영혼이 은총 입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영혼이 은총 입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15</Words>
  <Application>Microsoft Office PowerPoint</Application>
  <PresentationFormat>화면 슬라이드 쇼(4:3)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테마</vt:lpstr>
      <vt:lpstr>내 영혼이 은총 입어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내영혼이 은총입어</dc:title>
  <dc:creator>현빈</dc:creator>
  <cp:lastModifiedBy>현빈</cp:lastModifiedBy>
  <cp:revision>13</cp:revision>
  <dcterms:created xsi:type="dcterms:W3CDTF">2015-11-14T05:43:17Z</dcterms:created>
  <dcterms:modified xsi:type="dcterms:W3CDTF">2015-11-16T00:29:42Z</dcterms:modified>
</cp:coreProperties>
</file>