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0545E-ACDC-4A07-BA0F-F8696E9B0D7A}" type="datetimeFigureOut">
              <a:rPr lang="en-US" smtClean="0"/>
              <a:pPr/>
              <a:t>11/19/2015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3BDD-F33A-4E30-9155-AEAE092BD2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0545E-ACDC-4A07-BA0F-F8696E9B0D7A}" type="datetimeFigureOut">
              <a:rPr lang="en-US" smtClean="0"/>
              <a:pPr/>
              <a:t>11/19/2015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3BDD-F33A-4E30-9155-AEAE092BD2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0545E-ACDC-4A07-BA0F-F8696E9B0D7A}" type="datetimeFigureOut">
              <a:rPr lang="en-US" smtClean="0"/>
              <a:pPr/>
              <a:t>11/19/2015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3BDD-F33A-4E30-9155-AEAE092BD2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0545E-ACDC-4A07-BA0F-F8696E9B0D7A}" type="datetimeFigureOut">
              <a:rPr lang="en-US" smtClean="0"/>
              <a:pPr/>
              <a:t>11/19/2015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3BDD-F33A-4E30-9155-AEAE092BD2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0545E-ACDC-4A07-BA0F-F8696E9B0D7A}" type="datetimeFigureOut">
              <a:rPr lang="en-US" smtClean="0"/>
              <a:pPr/>
              <a:t>11/19/2015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3BDD-F33A-4E30-9155-AEAE092BD2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0545E-ACDC-4A07-BA0F-F8696E9B0D7A}" type="datetimeFigureOut">
              <a:rPr lang="en-US" smtClean="0"/>
              <a:pPr/>
              <a:t>11/19/2015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3BDD-F33A-4E30-9155-AEAE092BD2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0545E-ACDC-4A07-BA0F-F8696E9B0D7A}" type="datetimeFigureOut">
              <a:rPr lang="en-US" smtClean="0"/>
              <a:pPr/>
              <a:t>11/19/2015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3BDD-F33A-4E30-9155-AEAE092BD2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0545E-ACDC-4A07-BA0F-F8696E9B0D7A}" type="datetimeFigureOut">
              <a:rPr lang="en-US" smtClean="0"/>
              <a:pPr/>
              <a:t>11/19/2015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3BDD-F33A-4E30-9155-AEAE092BD2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0545E-ACDC-4A07-BA0F-F8696E9B0D7A}" type="datetimeFigureOut">
              <a:rPr lang="en-US" smtClean="0"/>
              <a:pPr/>
              <a:t>11/19/2015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3BDD-F33A-4E30-9155-AEAE092BD2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0545E-ACDC-4A07-BA0F-F8696E9B0D7A}" type="datetimeFigureOut">
              <a:rPr lang="en-US" smtClean="0"/>
              <a:pPr/>
              <a:t>11/19/2015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3BDD-F33A-4E30-9155-AEAE092BD2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0545E-ACDC-4A07-BA0F-F8696E9B0D7A}" type="datetimeFigureOut">
              <a:rPr lang="en-US" smtClean="0"/>
              <a:pPr/>
              <a:t>11/19/2015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3BDD-F33A-4E30-9155-AEAE092BD2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0545E-ACDC-4A07-BA0F-F8696E9B0D7A}" type="datetimeFigureOut">
              <a:rPr lang="en-US" smtClean="0"/>
              <a:pPr/>
              <a:t>11/19/2015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53BDD-F33A-4E30-9155-AEAE092BD2A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0800" y="0"/>
            <a:ext cx="4191000" cy="715962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>
                <a:solidFill>
                  <a:srgbClr val="FF0000"/>
                </a:solidFill>
              </a:rPr>
              <a:t>내가 매일 기쁘게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685800"/>
            <a:ext cx="8763000" cy="61722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altLang="ko-KR" sz="2000" b="1" dirty="0" smtClean="0"/>
              <a:t>1.  </a:t>
            </a:r>
            <a:r>
              <a:rPr lang="ko-KR" altLang="en-US" sz="2000" b="1" dirty="0" smtClean="0"/>
              <a:t>내가 매일 기쁘게 순례의 길 행함은 주의 팔이 나를 안보함이요</a:t>
            </a:r>
            <a:endParaRPr lang="en-US" altLang="ko-KR" sz="2000" b="1" dirty="0"/>
          </a:p>
          <a:p>
            <a:pPr>
              <a:buNone/>
            </a:pPr>
            <a:r>
              <a:rPr lang="en-US" altLang="ko-KR" sz="2000" b="1" dirty="0" smtClean="0"/>
              <a:t>      </a:t>
            </a:r>
            <a:r>
              <a:rPr lang="ko-KR" altLang="en-US" sz="2000" b="1" dirty="0" smtClean="0"/>
              <a:t>내가 주의 큰 복을 참된 비결은 주의 영이 함께 함이라</a:t>
            </a:r>
            <a:br>
              <a:rPr lang="ko-KR" altLang="en-US" sz="2000" b="1" dirty="0" smtClean="0"/>
            </a:br>
            <a:r>
              <a:rPr lang="en-US" altLang="ko-KR" sz="2000" b="1" dirty="0" smtClean="0"/>
              <a:t/>
            </a:r>
            <a:br>
              <a:rPr lang="en-US" altLang="ko-KR" sz="2000" b="1" dirty="0" smtClean="0"/>
            </a:br>
            <a:endParaRPr lang="en-US" altLang="ko-KR" sz="2000" b="1" dirty="0" smtClean="0"/>
          </a:p>
          <a:p>
            <a:pPr>
              <a:buNone/>
            </a:pPr>
            <a:r>
              <a:rPr lang="en-US" altLang="ko-KR" sz="2000" b="1" dirty="0" smtClean="0"/>
              <a:t>2.  </a:t>
            </a:r>
            <a:r>
              <a:rPr lang="ko-KR" altLang="en-US" sz="2000" b="1" dirty="0" smtClean="0"/>
              <a:t>전에 죄에 빠져서 평안함이 없을 때 예수 십자가의 공로 힘 입어</a:t>
            </a:r>
            <a:endParaRPr lang="en-US" altLang="ko-KR" sz="2000" b="1" dirty="0"/>
          </a:p>
          <a:p>
            <a:pPr>
              <a:buNone/>
            </a:pPr>
            <a:r>
              <a:rPr lang="en-US" altLang="ko-KR" sz="2000" b="1" dirty="0" smtClean="0"/>
              <a:t>      </a:t>
            </a:r>
            <a:r>
              <a:rPr lang="ko-KR" altLang="en-US" sz="2000" b="1" dirty="0" smtClean="0"/>
              <a:t>그 발 아래 엎드려 참된 평화 얻음은 주의 영이 함께 함이라</a:t>
            </a:r>
            <a:endParaRPr lang="en-US" altLang="ko-KR" sz="2000" b="1" dirty="0" smtClean="0"/>
          </a:p>
          <a:p>
            <a:pPr marL="0" indent="0">
              <a:buNone/>
            </a:pPr>
            <a:endParaRPr lang="en-US" altLang="ko-KR" sz="2000" b="1" dirty="0" smtClean="0"/>
          </a:p>
          <a:p>
            <a:pPr marL="0" indent="0">
              <a:buNone/>
            </a:pPr>
            <a:r>
              <a:rPr lang="ko-KR" altLang="en-US" sz="2000" b="1" dirty="0" smtClean="0"/>
              <a:t/>
            </a:r>
            <a:br>
              <a:rPr lang="ko-KR" altLang="en-US" sz="2000" b="1" dirty="0" smtClean="0"/>
            </a:br>
            <a:r>
              <a:rPr lang="en-US" altLang="ko-KR" sz="2000" b="1" dirty="0" smtClean="0"/>
              <a:t>3.  </a:t>
            </a:r>
            <a:r>
              <a:rPr lang="ko-KR" altLang="en-US" sz="2000" b="1" dirty="0" smtClean="0"/>
              <a:t>나와 동행하시고 모든 염려 아시니 나는 숲의 새와 같이 기쁘다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      내가 기쁜 맘으로 주의 뜻을 행함은 주의 영이 함께 함이라</a:t>
            </a:r>
            <a:endParaRPr lang="en-US" altLang="ko-KR" sz="2000" b="1" dirty="0" smtClean="0"/>
          </a:p>
          <a:p>
            <a:pPr marL="0" indent="0">
              <a:buNone/>
            </a:pPr>
            <a:endParaRPr lang="en-US" altLang="ko-KR" sz="2000" b="1" dirty="0" smtClean="0"/>
          </a:p>
          <a:p>
            <a:pPr marL="0" indent="0">
              <a:buNone/>
            </a:pPr>
            <a:endParaRPr lang="en-US" altLang="ko-KR" sz="2000" b="1" dirty="0"/>
          </a:p>
          <a:p>
            <a:pPr marL="0" indent="0">
              <a:buNone/>
            </a:pPr>
            <a:r>
              <a:rPr lang="en-US" altLang="ko-KR" sz="2000" b="1" dirty="0" smtClean="0"/>
              <a:t>4.  </a:t>
            </a:r>
            <a:r>
              <a:rPr lang="ko-KR" altLang="en-US" sz="2000" b="1" dirty="0" smtClean="0"/>
              <a:t>세상 모든 욕망과 나의 모든 정욕은 십자가에 이미 못을 박았네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      어둔 밤이 지나고 무거운 짐 벗으니 주의 영이 함께 함이라</a:t>
            </a:r>
            <a:br>
              <a:rPr lang="ko-KR" altLang="en-US" sz="2000" b="1" dirty="0" smtClean="0"/>
            </a:br>
            <a:endParaRPr lang="en-US" altLang="ko-KR" sz="2000" b="1" dirty="0" smtClean="0"/>
          </a:p>
          <a:p>
            <a:pPr marL="0" indent="0">
              <a:buNone/>
            </a:pPr>
            <a:r>
              <a:rPr lang="ko-KR" altLang="en-US" sz="2000" b="1" dirty="0" smtClean="0"/>
              <a:t>＜후렴＞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    성령이 계시네 할렐루야 함께 하시네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    좁은 길을 걸으며 밤낮 기뻐하는 것 주의 영이 함께 함이라 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내가 매일 기쁘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내가 매일 기쁘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내가 매일 기쁘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내가 매일 기쁘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내가 매일 기쁘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내가 매일 기쁘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내가 매일 기쁘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26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내가 매일 기쁘게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I'm Rejoicing Night and Day</dc:title>
  <dc:creator>user</dc:creator>
  <cp:lastModifiedBy>user</cp:lastModifiedBy>
  <cp:revision>9</cp:revision>
  <dcterms:created xsi:type="dcterms:W3CDTF">2015-11-18T17:17:38Z</dcterms:created>
  <dcterms:modified xsi:type="dcterms:W3CDTF">2015-11-18T18:18:31Z</dcterms:modified>
</cp:coreProperties>
</file>