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2D293-0F8A-49A7-8992-CE564F27F9D6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2D293-0F8A-49A7-8992-CE564F27F9D6}" type="datetimeFigureOut">
              <a:rPr lang="en-US" smtClean="0"/>
              <a:pPr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5FC79-824C-4391-9696-93CBB9022F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내 주 하나님 넓고 큰 은혜는3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4000500"/>
            <a:ext cx="9144000" cy="2857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주 하나님 넓고 큰 은혜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228600"/>
            <a:ext cx="4572000" cy="457200"/>
          </a:xfrm>
        </p:spPr>
        <p:txBody>
          <a:bodyPr>
            <a:noAutofit/>
          </a:bodyPr>
          <a:lstStyle/>
          <a:p>
            <a:r>
              <a:rPr lang="ko-KR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주 하나님 넓고 큰 은혜는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76400" y="838200"/>
            <a:ext cx="5638800" cy="4495800"/>
          </a:xfrm>
        </p:spPr>
        <p:txBody>
          <a:bodyPr>
            <a:noAutofit/>
          </a:bodyPr>
          <a:lstStyle/>
          <a:p>
            <a:pPr marL="344488" indent="-344488">
              <a:buNone/>
            </a:pPr>
            <a:r>
              <a:rPr lang="en-US" altLang="ko-KR" sz="1800" b="1" dirty="0" smtClean="0"/>
              <a:t>1.  </a:t>
            </a:r>
            <a:r>
              <a:rPr lang="ko-KR" altLang="en-US" sz="1800" b="1" dirty="0" smtClean="0"/>
              <a:t>내 </a:t>
            </a:r>
            <a:r>
              <a:rPr lang="ko-KR" altLang="en-US" sz="1800" b="1" dirty="0" smtClean="0"/>
              <a:t>주 하나님 넓고 큰 은혜는 저 큰 바다 보다 깊다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너 곧 닻줄을 끌러 깊은데로 저 한가운데 가보라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/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언덕을 떠나서 창파에 배 띄어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내 주 예수 은혜의 바다로 네 맘껏 저어가라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344488" indent="-344488">
              <a:buNone/>
            </a:pPr>
            <a:endParaRPr lang="en-US" altLang="ko-KR" sz="1800" b="1" dirty="0" smtClean="0"/>
          </a:p>
          <a:p>
            <a:pPr marL="344488" indent="-344488">
              <a:buAutoNum type="arabicPeriod" startAt="2"/>
            </a:pPr>
            <a:r>
              <a:rPr lang="ko-KR" altLang="en-US" sz="1800" b="1" dirty="0" smtClean="0"/>
              <a:t>왜 너 인생은 언제나 거기서 저 큰 바다 물결보고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그 밑 모르는 깊은 바다 속을 한번 헤아려 안 보나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344488" indent="-344488">
              <a:buAutoNum type="arabicPeriod" startAt="3"/>
            </a:pPr>
            <a:r>
              <a:rPr lang="ko-KR" altLang="en-US" sz="1800" b="1" dirty="0" smtClean="0"/>
              <a:t>많은 사람이 얕은 물가에서 저 큰 바다 가려다가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찰싹 거리는 작은 파도 보고 마음 조려서 못가네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344488" indent="-344488">
              <a:buNone/>
            </a:pPr>
            <a:r>
              <a:rPr lang="en-US" altLang="ko-KR" sz="1800" b="1" dirty="0" smtClean="0"/>
              <a:t>4.  </a:t>
            </a:r>
            <a:r>
              <a:rPr lang="ko-KR" altLang="en-US" sz="1800" b="1" dirty="0" smtClean="0"/>
              <a:t>자 곧 가거라 이제 곧 가거라 저 큰 은혜 바다 향해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자 곧 네 노를 저어 깊은 데로 가라 망망한 </a:t>
            </a:r>
            <a:r>
              <a:rPr lang="ko-KR" altLang="en-US" sz="1800" b="1" dirty="0" smtClean="0"/>
              <a:t>바다로</a:t>
            </a:r>
            <a:endParaRPr lang="en-US" altLang="ko-KR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주 하나님 넓고 큰 은혜는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주 하나님 넓고 큰 은혜는</dc:title>
  <dc:creator>user</dc:creator>
  <cp:lastModifiedBy>mary</cp:lastModifiedBy>
  <cp:revision>11</cp:revision>
  <dcterms:created xsi:type="dcterms:W3CDTF">2015-11-29T05:42:27Z</dcterms:created>
  <dcterms:modified xsi:type="dcterms:W3CDTF">2020-02-04T15:44:28Z</dcterms:modified>
</cp:coreProperties>
</file>