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F1495-12AB-463D-B803-2D9F324B12E3}" type="datetimeFigureOut">
              <a:rPr lang="en-US" smtClean="0"/>
              <a:pPr/>
              <a:t>2/2/2020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A5119-52DC-46C2-94B5-1992DAD970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F1495-12AB-463D-B803-2D9F324B12E3}" type="datetimeFigureOut">
              <a:rPr lang="en-US" smtClean="0"/>
              <a:pPr/>
              <a:t>2/2/2020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A5119-52DC-46C2-94B5-1992DAD970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F1495-12AB-463D-B803-2D9F324B12E3}" type="datetimeFigureOut">
              <a:rPr lang="en-US" smtClean="0"/>
              <a:pPr/>
              <a:t>2/2/2020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A5119-52DC-46C2-94B5-1992DAD970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F1495-12AB-463D-B803-2D9F324B12E3}" type="datetimeFigureOut">
              <a:rPr lang="en-US" smtClean="0"/>
              <a:pPr/>
              <a:t>2/2/2020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A5119-52DC-46C2-94B5-1992DAD970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F1495-12AB-463D-B803-2D9F324B12E3}" type="datetimeFigureOut">
              <a:rPr lang="en-US" smtClean="0"/>
              <a:pPr/>
              <a:t>2/2/2020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A5119-52DC-46C2-94B5-1992DAD970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F1495-12AB-463D-B803-2D9F324B12E3}" type="datetimeFigureOut">
              <a:rPr lang="en-US" smtClean="0"/>
              <a:pPr/>
              <a:t>2/2/2020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A5119-52DC-46C2-94B5-1992DAD970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F1495-12AB-463D-B803-2D9F324B12E3}" type="datetimeFigureOut">
              <a:rPr lang="en-US" smtClean="0"/>
              <a:pPr/>
              <a:t>2/2/2020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A5119-52DC-46C2-94B5-1992DAD970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F1495-12AB-463D-B803-2D9F324B12E3}" type="datetimeFigureOut">
              <a:rPr lang="en-US" smtClean="0"/>
              <a:pPr/>
              <a:t>2/2/2020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A5119-52DC-46C2-94B5-1992DAD970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F1495-12AB-463D-B803-2D9F324B12E3}" type="datetimeFigureOut">
              <a:rPr lang="en-US" smtClean="0"/>
              <a:pPr/>
              <a:t>2/2/2020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A5119-52DC-46C2-94B5-1992DAD970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F1495-12AB-463D-B803-2D9F324B12E3}" type="datetimeFigureOut">
              <a:rPr lang="en-US" smtClean="0"/>
              <a:pPr/>
              <a:t>2/2/2020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A5119-52DC-46C2-94B5-1992DAD970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F1495-12AB-463D-B803-2D9F324B12E3}" type="datetimeFigureOut">
              <a:rPr lang="en-US" smtClean="0"/>
              <a:pPr/>
              <a:t>2/2/2020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A5119-52DC-46C2-94B5-1992DAD970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FF1495-12AB-463D-B803-2D9F324B12E3}" type="datetimeFigureOut">
              <a:rPr lang="en-US" smtClean="0"/>
              <a:pPr/>
              <a:t>2/2/2020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2A5119-52DC-46C2-94B5-1992DAD9706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내 영혼의 그윽히 깊은 데서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내 영혼의 그윽히 깊은 데서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0"/>
            <a:ext cx="6172200" cy="457199"/>
          </a:xfrm>
        </p:spPr>
        <p:txBody>
          <a:bodyPr>
            <a:noAutofit/>
          </a:bodyPr>
          <a:lstStyle/>
          <a:p>
            <a:r>
              <a:rPr lang="ko-KR" alt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내 영혼의 그윽히 깊은 데서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685800"/>
            <a:ext cx="4953000" cy="4648200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en-US" altLang="ko-KR" sz="1800" b="1" dirty="0" smtClean="0">
                <a:solidFill>
                  <a:schemeClr val="tx1"/>
                </a:solidFill>
                <a:latin typeface="+mj-ea"/>
                <a:ea typeface="+mj-ea"/>
              </a:rPr>
              <a:t>1. </a:t>
            </a:r>
            <a:r>
              <a:rPr lang="ko-KR" altLang="en-US" sz="1800" b="1" dirty="0" smtClean="0">
                <a:solidFill>
                  <a:schemeClr val="tx1"/>
                </a:solidFill>
                <a:latin typeface="+mj-ea"/>
                <a:ea typeface="+mj-ea"/>
              </a:rPr>
              <a:t>내 영혼의 그윽히 깊은 데서 맑은 가락이 울려나네</a:t>
            </a:r>
            <a:br>
              <a:rPr lang="ko-KR" altLang="en-US" sz="1800" b="1" dirty="0" smtClean="0">
                <a:solidFill>
                  <a:schemeClr val="tx1"/>
                </a:solidFill>
                <a:latin typeface="+mj-ea"/>
                <a:ea typeface="+mj-ea"/>
              </a:rPr>
            </a:br>
            <a:r>
              <a:rPr lang="ko-KR" altLang="en-US" sz="1800" b="1" dirty="0" smtClean="0">
                <a:solidFill>
                  <a:schemeClr val="tx1"/>
                </a:solidFill>
                <a:latin typeface="+mj-ea"/>
                <a:ea typeface="+mj-ea"/>
              </a:rPr>
              <a:t>   하늘 곡조가 언제나 흘러나와 내 영혼을 고이싸네</a:t>
            </a:r>
            <a:endParaRPr lang="en-US" altLang="ko-KR" sz="1800" b="1" dirty="0" smtClean="0">
              <a:solidFill>
                <a:schemeClr val="tx1"/>
              </a:solidFill>
              <a:latin typeface="+mj-ea"/>
              <a:ea typeface="+mj-ea"/>
            </a:endParaRPr>
          </a:p>
          <a:p>
            <a:pPr algn="l"/>
            <a:endParaRPr lang="en-US" altLang="ko-KR" sz="1800" b="1" dirty="0" smtClean="0">
              <a:solidFill>
                <a:schemeClr val="tx1"/>
              </a:solidFill>
              <a:latin typeface="+mj-ea"/>
              <a:ea typeface="+mj-ea"/>
            </a:endParaRPr>
          </a:p>
          <a:p>
            <a:pPr algn="l"/>
            <a:r>
              <a:rPr lang="en-US" altLang="ko-KR" sz="1800" b="1" dirty="0" smtClean="0">
                <a:solidFill>
                  <a:schemeClr val="tx1"/>
                </a:solidFill>
                <a:latin typeface="+mj-ea"/>
                <a:ea typeface="+mj-ea"/>
              </a:rPr>
              <a:t> </a:t>
            </a:r>
            <a:endParaRPr lang="en-US" altLang="ko-KR" sz="1800" b="1" dirty="0" smtClean="0">
              <a:solidFill>
                <a:schemeClr val="tx1"/>
              </a:solidFill>
              <a:latin typeface="+mj-ea"/>
              <a:ea typeface="+mj-ea"/>
            </a:endParaRPr>
          </a:p>
          <a:p>
            <a:pPr algn="l"/>
            <a:r>
              <a:rPr lang="ko-KR" altLang="en-US" sz="1800" b="1" dirty="0" smtClean="0">
                <a:solidFill>
                  <a:srgbClr val="FF0000"/>
                </a:solidFill>
                <a:latin typeface="+mj-ea"/>
              </a:rPr>
              <a:t>  후렴</a:t>
            </a:r>
            <a:r>
              <a:rPr lang="ko-KR" altLang="en-US" sz="1800" b="1" dirty="0" smtClean="0">
                <a:solidFill>
                  <a:srgbClr val="FF0000"/>
                </a:solidFill>
                <a:latin typeface="+mj-ea"/>
              </a:rPr>
              <a:t/>
            </a:r>
            <a:br>
              <a:rPr lang="ko-KR" altLang="en-US" sz="1800" b="1" dirty="0" smtClean="0">
                <a:solidFill>
                  <a:srgbClr val="FF0000"/>
                </a:solidFill>
                <a:latin typeface="+mj-ea"/>
              </a:rPr>
            </a:br>
            <a:r>
              <a:rPr lang="ko-KR" altLang="en-US" sz="1800" b="1" dirty="0" smtClean="0">
                <a:solidFill>
                  <a:srgbClr val="FF0000"/>
                </a:solidFill>
                <a:latin typeface="+mj-ea"/>
              </a:rPr>
              <a:t>  평화 평화로다 하늘 위에서 내려오네</a:t>
            </a:r>
            <a:br>
              <a:rPr lang="ko-KR" altLang="en-US" sz="1800" b="1" dirty="0" smtClean="0">
                <a:solidFill>
                  <a:srgbClr val="FF0000"/>
                </a:solidFill>
                <a:latin typeface="+mj-ea"/>
              </a:rPr>
            </a:br>
            <a:r>
              <a:rPr lang="ko-KR" altLang="en-US" sz="1800" b="1" dirty="0" smtClean="0">
                <a:solidFill>
                  <a:srgbClr val="FF0000"/>
                </a:solidFill>
                <a:latin typeface="+mj-ea"/>
              </a:rPr>
              <a:t>  그 사랑의 물결이 영원토록 내 영혼을 덮으소서 </a:t>
            </a:r>
            <a:endParaRPr lang="en-US" sz="1800" b="1" dirty="0" smtClean="0">
              <a:solidFill>
                <a:srgbClr val="FF0000"/>
              </a:solidFill>
              <a:latin typeface="+mj-ea"/>
            </a:endParaRPr>
          </a:p>
          <a:p>
            <a:pPr algn="l"/>
            <a:endParaRPr lang="en-US" altLang="ko-KR" sz="1800" b="1" dirty="0" smtClean="0">
              <a:solidFill>
                <a:schemeClr val="tx1"/>
              </a:solidFill>
              <a:latin typeface="+mj-ea"/>
              <a:ea typeface="+mj-ea"/>
            </a:endParaRPr>
          </a:p>
          <a:p>
            <a:pPr algn="l"/>
            <a:endParaRPr lang="en-US" altLang="ko-KR" sz="1800" b="1" dirty="0" smtClean="0">
              <a:solidFill>
                <a:schemeClr val="tx1"/>
              </a:solidFill>
              <a:latin typeface="+mj-ea"/>
              <a:ea typeface="+mj-ea"/>
            </a:endParaRPr>
          </a:p>
          <a:p>
            <a:pPr algn="l"/>
            <a:r>
              <a:rPr lang="en-US" altLang="ko-KR" sz="1800" b="1" dirty="0" smtClean="0">
                <a:solidFill>
                  <a:schemeClr val="tx1"/>
                </a:solidFill>
                <a:latin typeface="+mj-ea"/>
                <a:ea typeface="+mj-ea"/>
              </a:rPr>
              <a:t>2. </a:t>
            </a:r>
            <a:r>
              <a:rPr lang="ko-KR" altLang="en-US" sz="1800" b="1" dirty="0" smtClean="0">
                <a:solidFill>
                  <a:schemeClr val="tx1"/>
                </a:solidFill>
                <a:latin typeface="+mj-ea"/>
                <a:ea typeface="+mj-ea"/>
              </a:rPr>
              <a:t>내 맘속에 솟아난 이 평화는 깊이 묻히인 보배로다</a:t>
            </a:r>
            <a:br>
              <a:rPr lang="ko-KR" altLang="en-US" sz="1800" b="1" dirty="0" smtClean="0">
                <a:solidFill>
                  <a:schemeClr val="tx1"/>
                </a:solidFill>
                <a:latin typeface="+mj-ea"/>
                <a:ea typeface="+mj-ea"/>
              </a:rPr>
            </a:br>
            <a:r>
              <a:rPr lang="ko-KR" altLang="en-US" sz="1800" b="1" dirty="0" smtClean="0">
                <a:solidFill>
                  <a:schemeClr val="tx1"/>
                </a:solidFill>
                <a:latin typeface="+mj-ea"/>
                <a:ea typeface="+mj-ea"/>
              </a:rPr>
              <a:t>    나의 보화를 캐내어 가져갈 자 그 아무도 없으리라</a:t>
            </a:r>
            <a:endParaRPr lang="en-US" altLang="ko-KR" sz="1800" b="1" dirty="0" smtClean="0">
              <a:solidFill>
                <a:schemeClr val="tx1"/>
              </a:solidFill>
              <a:latin typeface="+mj-ea"/>
              <a:ea typeface="+mj-ea"/>
            </a:endParaRPr>
          </a:p>
          <a:p>
            <a:pPr algn="l"/>
            <a:endParaRPr lang="en-US" altLang="ko-KR" sz="1800" b="1" dirty="0" smtClean="0">
              <a:solidFill>
                <a:schemeClr val="tx1"/>
              </a:solidFill>
              <a:latin typeface="+mj-ea"/>
              <a:ea typeface="+mj-ea"/>
            </a:endParaRPr>
          </a:p>
          <a:p>
            <a:pPr algn="l"/>
            <a:endParaRPr lang="en-US" altLang="ko-KR" sz="1800" b="1" dirty="0" smtClean="0">
              <a:solidFill>
                <a:schemeClr val="tx1"/>
              </a:solidFill>
              <a:latin typeface="+mj-ea"/>
              <a:ea typeface="+mj-ea"/>
            </a:endParaRPr>
          </a:p>
          <a:p>
            <a:pPr algn="l"/>
            <a:r>
              <a:rPr lang="en-US" altLang="ko-KR" sz="1800" b="1" dirty="0" smtClean="0">
                <a:solidFill>
                  <a:schemeClr val="tx1"/>
                </a:solidFill>
                <a:latin typeface="+mj-ea"/>
                <a:ea typeface="+mj-ea"/>
              </a:rPr>
              <a:t>3. </a:t>
            </a:r>
            <a:r>
              <a:rPr lang="ko-KR" altLang="en-US" sz="1800" b="1" dirty="0" smtClean="0">
                <a:solidFill>
                  <a:schemeClr val="tx1"/>
                </a:solidFill>
                <a:latin typeface="+mj-ea"/>
                <a:ea typeface="+mj-ea"/>
              </a:rPr>
              <a:t>내 영혼에 평화가 넘쳐남은 주의 큰 복을 받음이라</a:t>
            </a:r>
            <a:br>
              <a:rPr lang="ko-KR" altLang="en-US" sz="1800" b="1" dirty="0" smtClean="0">
                <a:solidFill>
                  <a:schemeClr val="tx1"/>
                </a:solidFill>
                <a:latin typeface="+mj-ea"/>
                <a:ea typeface="+mj-ea"/>
              </a:rPr>
            </a:br>
            <a:r>
              <a:rPr lang="ko-KR" altLang="en-US" sz="1800" b="1" dirty="0" smtClean="0">
                <a:solidFill>
                  <a:schemeClr val="tx1"/>
                </a:solidFill>
                <a:latin typeface="+mj-ea"/>
                <a:ea typeface="+mj-ea"/>
              </a:rPr>
              <a:t>    내가 주야로 주님과 함께 있어 내 영혼이 편히 쉬네</a:t>
            </a:r>
            <a:endParaRPr lang="en-US" altLang="ko-KR" sz="1800" b="1" dirty="0" smtClean="0">
              <a:solidFill>
                <a:schemeClr val="tx1"/>
              </a:solidFill>
              <a:latin typeface="+mj-ea"/>
              <a:ea typeface="+mj-ea"/>
            </a:endParaRPr>
          </a:p>
          <a:p>
            <a:pPr algn="l"/>
            <a:endParaRPr lang="en-US" altLang="ko-KR" sz="1800" b="1" dirty="0" smtClean="0">
              <a:solidFill>
                <a:schemeClr val="tx1"/>
              </a:solidFill>
              <a:latin typeface="+mj-ea"/>
              <a:ea typeface="+mj-ea"/>
            </a:endParaRPr>
          </a:p>
          <a:p>
            <a:pPr algn="l"/>
            <a:endParaRPr lang="en-US" altLang="ko-KR" sz="1800" b="1" dirty="0" smtClean="0">
              <a:solidFill>
                <a:schemeClr val="tx1"/>
              </a:solidFill>
              <a:latin typeface="+mj-ea"/>
              <a:ea typeface="+mj-ea"/>
            </a:endParaRPr>
          </a:p>
          <a:p>
            <a:pPr algn="l"/>
            <a:r>
              <a:rPr lang="en-US" altLang="ko-KR" sz="1800" b="1" dirty="0" smtClean="0">
                <a:solidFill>
                  <a:schemeClr val="tx1"/>
                </a:solidFill>
                <a:latin typeface="+mj-ea"/>
                <a:ea typeface="+mj-ea"/>
              </a:rPr>
              <a:t>4. </a:t>
            </a:r>
            <a:r>
              <a:rPr lang="ko-KR" altLang="en-US" sz="1800" b="1" dirty="0" smtClean="0">
                <a:solidFill>
                  <a:schemeClr val="tx1"/>
                </a:solidFill>
                <a:latin typeface="+mj-ea"/>
                <a:ea typeface="+mj-ea"/>
              </a:rPr>
              <a:t>이 땅 위의 험한 길 가는 동안 참된 평화가 어디있나</a:t>
            </a:r>
            <a:br>
              <a:rPr lang="ko-KR" altLang="en-US" sz="1800" b="1" dirty="0" smtClean="0">
                <a:solidFill>
                  <a:schemeClr val="tx1"/>
                </a:solidFill>
                <a:latin typeface="+mj-ea"/>
                <a:ea typeface="+mj-ea"/>
              </a:rPr>
            </a:br>
            <a:r>
              <a:rPr lang="ko-KR" altLang="en-US" sz="1800" b="1" dirty="0" smtClean="0">
                <a:solidFill>
                  <a:schemeClr val="tx1"/>
                </a:solidFill>
                <a:latin typeface="+mj-ea"/>
                <a:ea typeface="+mj-ea"/>
              </a:rPr>
              <a:t>   우리 모두 다 예수를 친구 삼아 참 평화를 </a:t>
            </a:r>
            <a:r>
              <a:rPr lang="ko-KR" altLang="en-US" sz="1800" b="1" dirty="0" smtClean="0">
                <a:solidFill>
                  <a:schemeClr val="tx1"/>
                </a:solidFill>
                <a:latin typeface="+mj-ea"/>
                <a:ea typeface="+mj-ea"/>
              </a:rPr>
              <a:t>누리겠네</a:t>
            </a:r>
            <a:r>
              <a:rPr lang="en-US" altLang="ko-KR" sz="1800" b="1" dirty="0" smtClean="0">
                <a:solidFill>
                  <a:schemeClr val="tx1"/>
                </a:solidFill>
                <a:latin typeface="+mj-ea"/>
                <a:ea typeface="+mj-ea"/>
              </a:rPr>
              <a:t>.</a:t>
            </a:r>
            <a:endParaRPr lang="en-US" sz="1800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</TotalTime>
  <Words>15</Words>
  <Application>Microsoft Office PowerPoint</Application>
  <PresentationFormat>On-screen Show (4:3)</PresentationFormat>
  <Paragraphs>14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내 영혼의 그윽히 깊은 데서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God Whose Grace Overflows</dc:title>
  <dc:creator>jungyeo park</dc:creator>
  <cp:lastModifiedBy>mary</cp:lastModifiedBy>
  <cp:revision>11</cp:revision>
  <dcterms:created xsi:type="dcterms:W3CDTF">2015-11-13T18:09:45Z</dcterms:created>
  <dcterms:modified xsi:type="dcterms:W3CDTF">2020-02-02T18:48:17Z</dcterms:modified>
</cp:coreProperties>
</file>