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57" d="100"/>
          <a:sy n="57" d="100"/>
        </p:scale>
        <p:origin x="-8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C78EB-C2E2-4086-9E14-3B05E07153E0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5A93-B312-41A4-8DDD-A5F860C3B1B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구주 예수를 더욱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336704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내 구주 예수를 더욱 사랑 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1196752"/>
            <a:ext cx="3600400" cy="4104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>
                <a:solidFill>
                  <a:schemeClr val="bg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구주 예수를 더욱 사랑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       엎드려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비는 말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들으소서          내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진정 소원이 내 구주 예수를 더욱 사랑 더욱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사랑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chemeClr val="bg1"/>
                </a:solidFill>
              </a:rPr>
              <a:t>이전엔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세상 낙 기뻤어도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          지금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내 기쁨은 오직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예수         다만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내 비는 말 내 구주 예수를 더욱 사랑 더욱 사랑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chemeClr val="bg1"/>
                </a:solidFill>
              </a:rPr>
              <a:t>이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세상 떠날 때 찬양하고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        숨질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때 하는 말 </a:t>
            </a:r>
            <a:r>
              <a:rPr lang="ko-KR" altLang="en-US" sz="1800" b="1" smtClean="0">
                <a:solidFill>
                  <a:schemeClr val="bg1"/>
                </a:solidFill>
              </a:rPr>
              <a:t>이것일세        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다만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내 비는 말 내 구주 예수를 더욱 사랑 더욱 사랑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   </a:t>
            </a:r>
            <a:endParaRPr lang="ko-KR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내 구주 예수를 더욱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구주 예수를 더욱 사랑 </dc:title>
  <dc:creator>현빈</dc:creator>
  <cp:lastModifiedBy>mary</cp:lastModifiedBy>
  <cp:revision>14</cp:revision>
  <dcterms:created xsi:type="dcterms:W3CDTF">2015-11-11T16:05:14Z</dcterms:created>
  <dcterms:modified xsi:type="dcterms:W3CDTF">2019-01-09T21:17:10Z</dcterms:modified>
</cp:coreProperties>
</file>