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3" d="100"/>
          <a:sy n="53" d="100"/>
        </p:scale>
        <p:origin x="-2213" y="-3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1CA188-9174-4B08-A72D-861594784609}" type="datetimeFigureOut">
              <a:rPr lang="en-US" smtClean="0"/>
              <a:pPr/>
              <a:t>8/2/2018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45013B-3E0B-45DA-9A93-F6D4E088B2C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나의 갈 길 다가도록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의 갈 길 다가도록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438400" y="304800"/>
            <a:ext cx="4724400" cy="63976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나의 갈 길 다가도록 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52400" y="990600"/>
            <a:ext cx="5257800" cy="54102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ko-KR" altLang="en-US" sz="1800" b="1" dirty="0" smtClean="0">
                <a:latin typeface="+mj-ea"/>
                <a:ea typeface="+mj-ea"/>
              </a:rPr>
              <a:t>나의 </a:t>
            </a:r>
            <a:r>
              <a:rPr lang="ko-KR" altLang="en-US" sz="1800" b="1" dirty="0" smtClean="0">
                <a:latin typeface="+mj-ea"/>
                <a:ea typeface="+mj-ea"/>
              </a:rPr>
              <a:t>갈 길 다가도록 예수 인도하시니</a:t>
            </a: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+mj-ea"/>
                <a:ea typeface="+mj-ea"/>
              </a:rPr>
              <a:t>내 </a:t>
            </a:r>
            <a:r>
              <a:rPr lang="ko-KR" altLang="en-US" sz="1800" b="1" dirty="0" smtClean="0">
                <a:latin typeface="+mj-ea"/>
                <a:ea typeface="+mj-ea"/>
              </a:rPr>
              <a:t>주안에 있는 긍휼 어찌 의심하리요</a:t>
            </a: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+mj-ea"/>
                <a:ea typeface="+mj-ea"/>
              </a:rPr>
              <a:t>믿음으로 </a:t>
            </a:r>
            <a:r>
              <a:rPr lang="ko-KR" altLang="en-US" sz="1800" b="1" dirty="0" smtClean="0">
                <a:latin typeface="+mj-ea"/>
                <a:ea typeface="+mj-ea"/>
              </a:rPr>
              <a:t>사는 자는 하늘위로 받겠네</a:t>
            </a: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u="sng" dirty="0" smtClean="0">
                <a:latin typeface="+mj-ea"/>
                <a:ea typeface="+mj-ea"/>
              </a:rPr>
              <a:t>무슨 </a:t>
            </a:r>
            <a:r>
              <a:rPr lang="ko-KR" altLang="en-US" sz="1800" b="1" u="sng" dirty="0" smtClean="0">
                <a:latin typeface="+mj-ea"/>
                <a:ea typeface="+mj-ea"/>
              </a:rPr>
              <a:t>일을 만나든지 만사형통 하리라</a:t>
            </a:r>
            <a:r>
              <a:rPr lang="en-US" altLang="ko-KR" sz="1800" b="1" u="sng" dirty="0" smtClean="0">
                <a:latin typeface="+mj-ea"/>
                <a:ea typeface="+mj-ea"/>
              </a:rPr>
              <a:t>(x2)</a:t>
            </a:r>
          </a:p>
          <a:p>
            <a:pPr marL="0" indent="0">
              <a:buNone/>
            </a:pP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+mj-ea"/>
                <a:ea typeface="+mj-ea"/>
              </a:rPr>
              <a:t>나의 </a:t>
            </a:r>
            <a:r>
              <a:rPr lang="ko-KR" altLang="en-US" sz="1800" b="1" dirty="0" smtClean="0">
                <a:latin typeface="+mj-ea"/>
                <a:ea typeface="+mj-ea"/>
              </a:rPr>
              <a:t>갈 길 다가도록 예수 인도하시니</a:t>
            </a: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+mj-ea"/>
                <a:ea typeface="+mj-ea"/>
              </a:rPr>
              <a:t>어려운 </a:t>
            </a:r>
            <a:r>
              <a:rPr lang="ko-KR" altLang="en-US" sz="1800" b="1" dirty="0" smtClean="0">
                <a:latin typeface="+mj-ea"/>
                <a:ea typeface="+mj-ea"/>
              </a:rPr>
              <a:t>일 당한 때도 족한 은혜 주시네</a:t>
            </a: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+mj-ea"/>
                <a:ea typeface="+mj-ea"/>
              </a:rPr>
              <a:t>나는 </a:t>
            </a:r>
            <a:r>
              <a:rPr lang="ko-KR" altLang="en-US" sz="1800" b="1" dirty="0" smtClean="0">
                <a:latin typeface="+mj-ea"/>
                <a:ea typeface="+mj-ea"/>
              </a:rPr>
              <a:t>심히 고단하고 영혼 매우 갈하나</a:t>
            </a: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u="sng" dirty="0" smtClean="0">
                <a:latin typeface="+mj-ea"/>
                <a:ea typeface="+mj-ea"/>
              </a:rPr>
              <a:t>나의 </a:t>
            </a:r>
            <a:r>
              <a:rPr lang="ko-KR" altLang="en-US" sz="1800" b="1" u="sng" dirty="0" smtClean="0">
                <a:latin typeface="+mj-ea"/>
                <a:ea typeface="+mj-ea"/>
              </a:rPr>
              <a:t>앞에 반석에서 샘물나게 하시네</a:t>
            </a:r>
            <a:r>
              <a:rPr lang="en-US" altLang="ko-KR" sz="1800" b="1" u="sng" dirty="0" smtClean="0">
                <a:latin typeface="+mj-ea"/>
                <a:ea typeface="+mj-ea"/>
              </a:rPr>
              <a:t>(x2)</a:t>
            </a:r>
          </a:p>
          <a:p>
            <a:pPr marL="0" indent="0">
              <a:buNone/>
            </a:pP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+mj-ea"/>
                <a:ea typeface="+mj-ea"/>
              </a:rPr>
              <a:t>나의 </a:t>
            </a:r>
            <a:r>
              <a:rPr lang="ko-KR" altLang="en-US" sz="1800" b="1" dirty="0" smtClean="0">
                <a:latin typeface="+mj-ea"/>
                <a:ea typeface="+mj-ea"/>
              </a:rPr>
              <a:t>갈 길 다가도록 예수 인도하시니</a:t>
            </a: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+mj-ea"/>
                <a:ea typeface="+mj-ea"/>
              </a:rPr>
              <a:t>그의 </a:t>
            </a:r>
            <a:r>
              <a:rPr lang="ko-KR" altLang="en-US" sz="1800" b="1" dirty="0" smtClean="0">
                <a:latin typeface="+mj-ea"/>
                <a:ea typeface="+mj-ea"/>
              </a:rPr>
              <a:t>사랑 어찌 큰지 말로 할 수 없도다</a:t>
            </a: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dirty="0" smtClean="0">
                <a:latin typeface="+mj-ea"/>
                <a:ea typeface="+mj-ea"/>
              </a:rPr>
              <a:t>성령 </a:t>
            </a:r>
            <a:r>
              <a:rPr lang="ko-KR" altLang="en-US" sz="1800" b="1" dirty="0" smtClean="0">
                <a:latin typeface="+mj-ea"/>
                <a:ea typeface="+mj-ea"/>
              </a:rPr>
              <a:t>감화 받은 영혼 하늘나라 갈 때에</a:t>
            </a:r>
            <a:endParaRPr lang="en-US" altLang="ko-KR" sz="1800" b="1" dirty="0" smtClean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ko-KR" altLang="en-US" sz="1800" b="1" u="sng" dirty="0" smtClean="0">
                <a:latin typeface="+mj-ea"/>
                <a:ea typeface="+mj-ea"/>
              </a:rPr>
              <a:t>영영 </a:t>
            </a:r>
            <a:r>
              <a:rPr lang="ko-KR" altLang="en-US" sz="1800" b="1" u="sng" dirty="0" smtClean="0">
                <a:latin typeface="+mj-ea"/>
                <a:ea typeface="+mj-ea"/>
              </a:rPr>
              <a:t>부를 나의 찬송 예수 인도하셨네</a:t>
            </a:r>
            <a:r>
              <a:rPr lang="en-US" altLang="ko-KR" sz="1800" b="1" u="sng" dirty="0" smtClean="0">
                <a:latin typeface="+mj-ea"/>
              </a:rPr>
              <a:t> (x2</a:t>
            </a:r>
            <a:r>
              <a:rPr lang="en-US" altLang="ko-KR" sz="1800" b="1" u="sng" dirty="0" smtClean="0">
                <a:latin typeface="+mj-ea"/>
              </a:rPr>
              <a:t>)</a:t>
            </a:r>
            <a:r>
              <a:rPr lang="en-US" altLang="ko-KR" sz="1800" b="1" dirty="0" smtClean="0">
                <a:latin typeface="+mj-ea"/>
              </a:rPr>
              <a:t> </a:t>
            </a:r>
            <a:r>
              <a:rPr lang="ko-KR" altLang="en-US" sz="1800" b="1" dirty="0" smtClean="0">
                <a:latin typeface="+mj-ea"/>
              </a:rPr>
              <a:t>아멘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</TotalTime>
  <Words>87</Words>
  <Application>Microsoft Office PowerPoint</Application>
  <PresentationFormat>On-screen Show (4:3)</PresentationFormat>
  <Paragraphs>17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나의 갈 길 다가도록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나의 갈 길 다가도록</dc:title>
  <dc:creator>user</dc:creator>
  <cp:lastModifiedBy>mary</cp:lastModifiedBy>
  <cp:revision>12</cp:revision>
  <dcterms:created xsi:type="dcterms:W3CDTF">2015-11-14T15:53:26Z</dcterms:created>
  <dcterms:modified xsi:type="dcterms:W3CDTF">2018-08-02T23:53:25Z</dcterms:modified>
</cp:coreProperties>
</file>