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502F-DA51-4304-BF2C-79629320F792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3771E-B725-4420-B2F0-909EABAE6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겸손히 주를 섬길 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3800" y="228600"/>
            <a:ext cx="4876800" cy="5635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겸손히 주를 섬길 때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14800" y="1752600"/>
            <a:ext cx="43434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겸손히 주를 섬길때 괴로운 일이 많으나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구주여 내게 힘 주사 잘 감당하게 하소서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인자한 말을 가지고 사람을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/>
              <a:t>감화 시키며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갈길을 잃은 무리를 잘 인도하게 하소서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구주의 귀한 인내를 깨달아 알게 하시고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굳건한 믿음주셔서 늘 승리하게 하소서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장래의 영광 비추사 소망이 되게 하시며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구주와 함께 살면서 참 평강 얻게 하소서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겸손히 주를 섬길 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겸손히 주를 섬길 때 </dc:title>
  <dc:creator>user</dc:creator>
  <cp:lastModifiedBy>mary</cp:lastModifiedBy>
  <cp:revision>11</cp:revision>
  <dcterms:created xsi:type="dcterms:W3CDTF">2015-11-20T20:30:15Z</dcterms:created>
  <dcterms:modified xsi:type="dcterms:W3CDTF">2018-11-12T21:23:28Z</dcterms:modified>
</cp:coreProperties>
</file>