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0F609-3835-4D83-B37E-4F0309BED1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25E0-8E8B-46DF-A5AD-C66AD5C8F3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0F609-3835-4D83-B37E-4F0309BED1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25E0-8E8B-46DF-A5AD-C66AD5C8F3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0F609-3835-4D83-B37E-4F0309BED1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25E0-8E8B-46DF-A5AD-C66AD5C8F3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0F609-3835-4D83-B37E-4F0309BED1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25E0-8E8B-46DF-A5AD-C66AD5C8F3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0F609-3835-4D83-B37E-4F0309BED1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25E0-8E8B-46DF-A5AD-C66AD5C8F3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0F609-3835-4D83-B37E-4F0309BED1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25E0-8E8B-46DF-A5AD-C66AD5C8F3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0F609-3835-4D83-B37E-4F0309BED1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25E0-8E8B-46DF-A5AD-C66AD5C8F3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0F609-3835-4D83-B37E-4F0309BED1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25E0-8E8B-46DF-A5AD-C66AD5C8F3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0F609-3835-4D83-B37E-4F0309BED1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25E0-8E8B-46DF-A5AD-C66AD5C8F3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0F609-3835-4D83-B37E-4F0309BED1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25E0-8E8B-46DF-A5AD-C66AD5C8F3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0F609-3835-4D83-B37E-4F0309BED1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25E0-8E8B-46DF-A5AD-C66AD5C8F3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0F609-3835-4D83-B37E-4F0309BED1D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025E0-8E8B-46DF-A5AD-C66AD5C8F3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as! and Did my Savoir Ble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哀哉主流寶血為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960440" cy="648072"/>
          </a:xfrm>
        </p:spPr>
        <p:txBody>
          <a:bodyPr>
            <a:normAutofit/>
          </a:bodyPr>
          <a:lstStyle/>
          <a:p>
            <a:r>
              <a:rPr lang="zh-TW" altLang="en-US" sz="3600" b="1" dirty="0" smtClean="0"/>
              <a:t>哀哉主流寶血為我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3888432" cy="475252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哀哉！我主寶血流出，甘心替我受苦！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貴重身體為我釘死，愛我罪人如此！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實在因我所犯的罪，使主十架懸掛，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無限慈悲無量恩惠！如山如海廣大！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大地昏暗紅日消失，隱藏一切榮光，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正當基督救主耶穌，為人擔罪死亡。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我今念主死於十架，心裡無限羞慚，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我剛硬心漸被改變，不覺淚流滿面。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我的眼淚縱然流盡，不能報答主心，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願將身心完全奉獻，滿足祂的愛情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哀哉主流寶血為我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哀哉主流寶血為我</dc:title>
  <dc:creator>mary</dc:creator>
  <cp:lastModifiedBy>mary</cp:lastModifiedBy>
  <cp:revision>3</cp:revision>
  <dcterms:created xsi:type="dcterms:W3CDTF">2018-06-07T18:32:41Z</dcterms:created>
  <dcterms:modified xsi:type="dcterms:W3CDTF">2018-06-07T19:10:11Z</dcterms:modified>
</cp:coreProperties>
</file>