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3F99-7C48-4BF4-AF54-285B8BC97130}" type="datetimeFigureOut">
              <a:rPr lang="ko-KR" altLang="en-US" smtClean="0"/>
              <a:pPr/>
              <a:t>2021-06-03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CEFC-B74E-43E0-BD34-E567E9BAA6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3F99-7C48-4BF4-AF54-285B8BC97130}" type="datetimeFigureOut">
              <a:rPr lang="ko-KR" altLang="en-US" smtClean="0"/>
              <a:pPr/>
              <a:t>2021-06-03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CEFC-B74E-43E0-BD34-E567E9BAA6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3F99-7C48-4BF4-AF54-285B8BC97130}" type="datetimeFigureOut">
              <a:rPr lang="ko-KR" altLang="en-US" smtClean="0"/>
              <a:pPr/>
              <a:t>2021-06-03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CEFC-B74E-43E0-BD34-E567E9BAA6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3F99-7C48-4BF4-AF54-285B8BC97130}" type="datetimeFigureOut">
              <a:rPr lang="ko-KR" altLang="en-US" smtClean="0"/>
              <a:pPr/>
              <a:t>2021-06-03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CEFC-B74E-43E0-BD34-E567E9BAA6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3F99-7C48-4BF4-AF54-285B8BC97130}" type="datetimeFigureOut">
              <a:rPr lang="ko-KR" altLang="en-US" smtClean="0"/>
              <a:pPr/>
              <a:t>2021-06-03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CEFC-B74E-43E0-BD34-E567E9BAA6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3F99-7C48-4BF4-AF54-285B8BC97130}" type="datetimeFigureOut">
              <a:rPr lang="ko-KR" altLang="en-US" smtClean="0"/>
              <a:pPr/>
              <a:t>2021-06-03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CEFC-B74E-43E0-BD34-E567E9BAA6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3F99-7C48-4BF4-AF54-285B8BC97130}" type="datetimeFigureOut">
              <a:rPr lang="ko-KR" altLang="en-US" smtClean="0"/>
              <a:pPr/>
              <a:t>2021-06-03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CEFC-B74E-43E0-BD34-E567E9BAA6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3F99-7C48-4BF4-AF54-285B8BC97130}" type="datetimeFigureOut">
              <a:rPr lang="ko-KR" altLang="en-US" smtClean="0"/>
              <a:pPr/>
              <a:t>2021-06-03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CEFC-B74E-43E0-BD34-E567E9BAA6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3F99-7C48-4BF4-AF54-285B8BC97130}" type="datetimeFigureOut">
              <a:rPr lang="ko-KR" altLang="en-US" smtClean="0"/>
              <a:pPr/>
              <a:t>2021-06-03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CEFC-B74E-43E0-BD34-E567E9BAA6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3F99-7C48-4BF4-AF54-285B8BC97130}" type="datetimeFigureOut">
              <a:rPr lang="ko-KR" altLang="en-US" smtClean="0"/>
              <a:pPr/>
              <a:t>2021-06-03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CEFC-B74E-43E0-BD34-E567E9BAA6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3F99-7C48-4BF4-AF54-285B8BC97130}" type="datetimeFigureOut">
              <a:rPr lang="ko-KR" altLang="en-US" smtClean="0"/>
              <a:pPr/>
              <a:t>2021-06-03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CEFC-B74E-43E0-BD34-E567E9BAA6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A3F99-7C48-4BF4-AF54-285B8BC97130}" type="datetimeFigureOut">
              <a:rPr lang="ko-KR" altLang="en-US" smtClean="0"/>
              <a:pPr/>
              <a:t>2021-06-03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9CEFC-B74E-43E0-BD34-E567E9BAA686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When the trumpet of the Lord shall sou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en the trumpet of the Lord shall soun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내용 개체 틀 4"/>
          <p:cNvSpPr>
            <a:spLocks noGrp="1"/>
          </p:cNvSpPr>
          <p:nvPr>
            <p:ph idx="1"/>
          </p:nvPr>
        </p:nvSpPr>
        <p:spPr>
          <a:xfrm>
            <a:off x="395536" y="764704"/>
            <a:ext cx="8388424" cy="5472608"/>
          </a:xfrm>
          <a:noFill/>
        </p:spPr>
        <p:txBody>
          <a:bodyPr>
            <a:noAutofit/>
          </a:bodyPr>
          <a:lstStyle/>
          <a:p>
            <a:pPr marL="0" indent="0">
              <a:buAutoNum type="arabicPeriod"/>
            </a:pPr>
            <a:r>
              <a:rPr lang="en-US" altLang="ko-KR" sz="1800" b="1" dirty="0" smtClean="0"/>
              <a:t>When </a:t>
            </a:r>
            <a:r>
              <a:rPr lang="en-US" altLang="ko-KR" sz="1800" b="1" dirty="0" smtClean="0"/>
              <a:t>the trumpet of the Lord shall sound, and time shall </a:t>
            </a:r>
            <a:r>
              <a:rPr lang="en-US" altLang="ko-KR" sz="1800" b="1" dirty="0" smtClean="0"/>
              <a:t>be no </a:t>
            </a:r>
            <a:r>
              <a:rPr lang="en-US" altLang="ko-KR" sz="1800" b="1" dirty="0" smtClean="0"/>
              <a:t>more, </a:t>
            </a:r>
            <a:r>
              <a:rPr lang="en-US" altLang="ko-KR" sz="1800" b="1" dirty="0" smtClean="0"/>
              <a:t>              And </a:t>
            </a:r>
            <a:r>
              <a:rPr lang="en-US" altLang="ko-KR" sz="1800" b="1" dirty="0" smtClean="0"/>
              <a:t>the morning breaks, eternal, bright and fair;            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en-US" altLang="ko-KR" sz="1800" b="1" dirty="0" smtClean="0"/>
              <a:t>When </a:t>
            </a:r>
            <a:r>
              <a:rPr lang="en-US" altLang="ko-KR" sz="1800" b="1" dirty="0" smtClean="0"/>
              <a:t>the saved of earth shall gather over on the other shore,                     </a:t>
            </a:r>
            <a:r>
              <a:rPr lang="en-US" altLang="ko-KR" sz="1800" b="1" dirty="0" smtClean="0"/>
              <a:t>And </a:t>
            </a:r>
            <a:r>
              <a:rPr lang="en-US" altLang="ko-KR" sz="1800" b="1" dirty="0" smtClean="0"/>
              <a:t>the roll is called up yonder, I'll be there.</a:t>
            </a:r>
          </a:p>
          <a:p>
            <a:pPr marL="457200" indent="-457200">
              <a:buNone/>
            </a:pPr>
            <a:endParaRPr lang="en-US" altLang="ko-KR" sz="1800" b="1" dirty="0" smtClean="0"/>
          </a:p>
          <a:p>
            <a:pPr marL="457200" indent="-457200">
              <a:buNone/>
            </a:pPr>
            <a:r>
              <a:rPr lang="en-US" altLang="ko-KR" sz="1800" b="1" dirty="0" smtClean="0">
                <a:solidFill>
                  <a:srgbClr val="FF0000"/>
                </a:solidFill>
              </a:rPr>
              <a:t>Refrain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:  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When the roll is called up </a:t>
            </a:r>
            <a:r>
              <a:rPr lang="en-US" sz="1800" b="1" dirty="0" smtClean="0">
                <a:solidFill>
                  <a:srgbClr val="FF0000"/>
                </a:solidFill>
              </a:rPr>
              <a:t>yonder,                                                                When </a:t>
            </a:r>
            <a:r>
              <a:rPr lang="en-US" sz="1800" b="1" dirty="0" smtClean="0">
                <a:solidFill>
                  <a:srgbClr val="FF0000"/>
                </a:solidFill>
              </a:rPr>
              <a:t>the roll is called up yonder,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When the roll is called up yonder,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When the roll is called up yonder, I'll be there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endParaRPr lang="en-US" altLang="ko-KR" sz="105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ko-KR" sz="1800" b="1" dirty="0" smtClean="0"/>
              <a:t>2. </a:t>
            </a:r>
            <a:r>
              <a:rPr lang="en-US" altLang="ko-KR" sz="1800" b="1" dirty="0" smtClean="0"/>
              <a:t>On </a:t>
            </a:r>
            <a:r>
              <a:rPr lang="en-US" altLang="ko-KR" sz="1800" b="1" dirty="0" smtClean="0"/>
              <a:t>that bright and cloudless morning when the dead in Christ shall rise, </a:t>
            </a:r>
            <a:r>
              <a:rPr lang="en-US" altLang="ko-KR" sz="1800" b="1" dirty="0" smtClean="0"/>
              <a:t>         And </a:t>
            </a:r>
            <a:r>
              <a:rPr lang="en-US" altLang="ko-KR" sz="1800" b="1" dirty="0" smtClean="0"/>
              <a:t>the glory of his resurrection share;</a:t>
            </a:r>
            <a:br>
              <a:rPr lang="en-US" altLang="ko-KR" sz="1800" b="1" dirty="0" smtClean="0"/>
            </a:br>
            <a:r>
              <a:rPr lang="en-US" altLang="ko-KR" sz="1800" b="1" dirty="0" smtClean="0"/>
              <a:t>When his chosen ones shall gather to their home beyond the skies, </a:t>
            </a:r>
            <a:r>
              <a:rPr lang="en-US" altLang="ko-KR" sz="1800" b="1" dirty="0" smtClean="0"/>
              <a:t>                  And </a:t>
            </a:r>
            <a:r>
              <a:rPr lang="en-US" altLang="ko-KR" sz="1800" b="1" dirty="0" smtClean="0"/>
              <a:t>the roll is called up yonder, I'll be there</a:t>
            </a:r>
            <a:r>
              <a:rPr lang="en-US" altLang="ko-KR" sz="1050" b="1" dirty="0" smtClean="0"/>
              <a:t>.</a:t>
            </a:r>
            <a:br>
              <a:rPr lang="en-US" altLang="ko-KR" sz="1050" b="1" dirty="0" smtClean="0"/>
            </a:br>
            <a:endParaRPr lang="en-US" altLang="ko-KR" sz="1050" b="1" dirty="0" smtClean="0"/>
          </a:p>
          <a:p>
            <a:pPr>
              <a:buNone/>
            </a:pPr>
            <a:endParaRPr lang="en-US" altLang="ko-KR" sz="1050" b="1" dirty="0" smtClean="0"/>
          </a:p>
          <a:p>
            <a:pPr marL="0" indent="0">
              <a:buNone/>
            </a:pPr>
            <a:r>
              <a:rPr lang="en-US" altLang="ko-KR" sz="1800" b="1" dirty="0" smtClean="0"/>
              <a:t>3</a:t>
            </a:r>
            <a:r>
              <a:rPr lang="en-US" altLang="ko-KR" sz="1800" b="1" dirty="0" smtClean="0"/>
              <a:t>. </a:t>
            </a:r>
            <a:r>
              <a:rPr lang="en-US" altLang="ko-KR" sz="1800" b="1" dirty="0" smtClean="0"/>
              <a:t>Let </a:t>
            </a:r>
            <a:r>
              <a:rPr lang="en-US" altLang="ko-KR" sz="1800" b="1" dirty="0" smtClean="0"/>
              <a:t>us labor for the Master from the dawn till setting sun,</a:t>
            </a:r>
            <a:br>
              <a:rPr lang="en-US" altLang="ko-KR" sz="1800" b="1" dirty="0" smtClean="0"/>
            </a:br>
            <a:r>
              <a:rPr lang="en-US" altLang="ko-KR" sz="1800" b="1" dirty="0" smtClean="0"/>
              <a:t>Let us talk of all his wondrous love and care;</a:t>
            </a:r>
            <a:br>
              <a:rPr lang="en-US" altLang="ko-KR" sz="1800" b="1" dirty="0" smtClean="0"/>
            </a:br>
            <a:r>
              <a:rPr lang="en-US" altLang="ko-KR" sz="1800" b="1" dirty="0" smtClean="0"/>
              <a:t>Then when all of life is over, and our work on earth is done,          </a:t>
            </a:r>
            <a:r>
              <a:rPr lang="en-US" altLang="ko-KR" sz="1800" b="1" dirty="0" smtClean="0"/>
              <a:t>                       And </a:t>
            </a:r>
            <a:r>
              <a:rPr lang="en-US" altLang="ko-KR" sz="1800" b="1" dirty="0" smtClean="0"/>
              <a:t>the roll is called up yonder, I'll be there.</a:t>
            </a:r>
          </a:p>
          <a:p>
            <a:pPr marL="0" indent="0">
              <a:buNone/>
            </a:pPr>
            <a:endParaRPr lang="en-US" altLang="ko-KR" sz="1800" b="1" dirty="0" smtClean="0"/>
          </a:p>
          <a:p>
            <a:pPr>
              <a:buNone/>
            </a:pPr>
            <a:endParaRPr lang="en-US" altLang="ko-KR" sz="1100" b="1" dirty="0" smtClean="0"/>
          </a:p>
          <a:p>
            <a:pPr>
              <a:buNone/>
            </a:pPr>
            <a:r>
              <a:rPr lang="en-US" altLang="ko-KR" sz="1800" b="1" dirty="0" smtClean="0"/>
              <a:t> </a:t>
            </a:r>
            <a:endParaRPr lang="ko-KR" altLang="en-US" sz="2800" b="1" dirty="0"/>
          </a:p>
        </p:txBody>
      </p:sp>
      <p:sp>
        <p:nvSpPr>
          <p:cNvPr id="7" name="제목 3"/>
          <p:cNvSpPr>
            <a:spLocks noGrp="1"/>
          </p:cNvSpPr>
          <p:nvPr>
            <p:ph type="title"/>
          </p:nvPr>
        </p:nvSpPr>
        <p:spPr>
          <a:xfrm>
            <a:off x="323528" y="0"/>
            <a:ext cx="8640960" cy="476672"/>
          </a:xfrm>
        </p:spPr>
        <p:txBody>
          <a:bodyPr>
            <a:noAutofit/>
          </a:bodyPr>
          <a:lstStyle/>
          <a:p>
            <a:r>
              <a:rPr lang="en-US" altLang="ko-KR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When the trumpet of the Lord shall sound</a:t>
            </a:r>
            <a:endParaRPr lang="ko-KR" alt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78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When the trumpet of the Lord shall sound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the trumpet of the Lord shall sound</dc:title>
  <dc:creator>현빈</dc:creator>
  <cp:lastModifiedBy>mary</cp:lastModifiedBy>
  <cp:revision>6</cp:revision>
  <dcterms:created xsi:type="dcterms:W3CDTF">2015-11-13T17:17:13Z</dcterms:created>
  <dcterms:modified xsi:type="dcterms:W3CDTF">2021-06-03T17:36:42Z</dcterms:modified>
</cp:coreProperties>
</file>