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2" d="100"/>
          <a:sy n="42" d="100"/>
        </p:scale>
        <p:origin x="-1766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F00F4-6E51-40B9-AC13-BC8E0B147E70}" type="datetimeFigureOut">
              <a:rPr lang="ko-KR" altLang="en-US" smtClean="0"/>
              <a:t>2015-11-04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9A14-32E4-40FB-AA97-D649C579B96E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F00F4-6E51-40B9-AC13-BC8E0B147E70}" type="datetimeFigureOut">
              <a:rPr lang="ko-KR" altLang="en-US" smtClean="0"/>
              <a:t>2015-11-04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9A14-32E4-40FB-AA97-D649C579B96E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F00F4-6E51-40B9-AC13-BC8E0B147E70}" type="datetimeFigureOut">
              <a:rPr lang="ko-KR" altLang="en-US" smtClean="0"/>
              <a:t>2015-11-04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9A14-32E4-40FB-AA97-D649C579B96E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F00F4-6E51-40B9-AC13-BC8E0B147E70}" type="datetimeFigureOut">
              <a:rPr lang="ko-KR" altLang="en-US" smtClean="0"/>
              <a:t>2015-11-04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9A14-32E4-40FB-AA97-D649C579B96E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F00F4-6E51-40B9-AC13-BC8E0B147E70}" type="datetimeFigureOut">
              <a:rPr lang="ko-KR" altLang="en-US" smtClean="0"/>
              <a:t>2015-11-04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9A14-32E4-40FB-AA97-D649C579B96E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F00F4-6E51-40B9-AC13-BC8E0B147E70}" type="datetimeFigureOut">
              <a:rPr lang="ko-KR" altLang="en-US" smtClean="0"/>
              <a:t>2015-11-04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9A14-32E4-40FB-AA97-D649C579B96E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F00F4-6E51-40B9-AC13-BC8E0B147E70}" type="datetimeFigureOut">
              <a:rPr lang="ko-KR" altLang="en-US" smtClean="0"/>
              <a:t>2015-11-04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9A14-32E4-40FB-AA97-D649C579B96E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F00F4-6E51-40B9-AC13-BC8E0B147E70}" type="datetimeFigureOut">
              <a:rPr lang="ko-KR" altLang="en-US" smtClean="0"/>
              <a:t>2015-11-04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9A14-32E4-40FB-AA97-D649C579B96E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F00F4-6E51-40B9-AC13-BC8E0B147E70}" type="datetimeFigureOut">
              <a:rPr lang="ko-KR" altLang="en-US" smtClean="0"/>
              <a:t>2015-11-04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9A14-32E4-40FB-AA97-D649C579B96E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F00F4-6E51-40B9-AC13-BC8E0B147E70}" type="datetimeFigureOut">
              <a:rPr lang="ko-KR" altLang="en-US" smtClean="0"/>
              <a:t>2015-11-04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9A14-32E4-40FB-AA97-D649C579B96E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F00F4-6E51-40B9-AC13-BC8E0B147E70}" type="datetimeFigureOut">
              <a:rPr lang="ko-KR" altLang="en-US" smtClean="0"/>
              <a:t>2015-11-04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9A14-32E4-40FB-AA97-D649C579B96E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F00F4-6E51-40B9-AC13-BC8E0B147E70}" type="datetimeFigureOut">
              <a:rPr lang="ko-KR" altLang="en-US" smtClean="0"/>
              <a:t>2015-11-04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C9A14-32E4-40FB-AA97-D649C579B96E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979712" y="0"/>
            <a:ext cx="5112568" cy="548679"/>
          </a:xfrm>
        </p:spPr>
        <p:txBody>
          <a:bodyPr>
            <a:no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</a:rPr>
              <a:t>We Glorify Your Name</a:t>
            </a:r>
            <a:r>
              <a:rPr lang="en-US" altLang="ko-KR" b="1" dirty="0" smtClean="0">
                <a:solidFill>
                  <a:srgbClr val="FF0000"/>
                </a:solidFill>
              </a:rPr>
              <a:t> 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0" y="692696"/>
            <a:ext cx="8460432" cy="6165304"/>
          </a:xfrm>
        </p:spPr>
        <p:txBody>
          <a:bodyPr>
            <a:noAutofit/>
          </a:bodyPr>
          <a:lstStyle/>
          <a:p>
            <a:pPr algn="l"/>
            <a:r>
              <a:rPr lang="en-US" altLang="ko-KR" sz="2700" b="1" dirty="0" smtClean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  <a:t>Maker</a:t>
            </a:r>
            <a:r>
              <a:rPr lang="en-US" altLang="ko-KR" sz="2400" b="1" dirty="0" smtClean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ko-KR" sz="2400" b="1" dirty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  <a:t>of the </a:t>
            </a:r>
            <a:r>
              <a:rPr lang="en-US" altLang="ko-KR" sz="2400" b="1" dirty="0" smtClean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  <a:t>heavens Master </a:t>
            </a:r>
            <a:r>
              <a:rPr lang="en-US" altLang="ko-KR" sz="2400" b="1" dirty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  <a:t>of the seas</a:t>
            </a:r>
            <a:br>
              <a:rPr lang="en-US" altLang="ko-KR" sz="2400" b="1" dirty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</a:br>
            <a:r>
              <a:rPr lang="en-US" altLang="ko-KR" sz="2400" b="1" dirty="0" smtClean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  <a:t>Mover </a:t>
            </a:r>
            <a:r>
              <a:rPr lang="en-US" altLang="ko-KR" sz="2400" b="1" dirty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  <a:t>of the </a:t>
            </a:r>
            <a:r>
              <a:rPr lang="en-US" altLang="ko-KR" sz="2400" b="1" dirty="0" smtClean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  <a:t>mountains Majesty</a:t>
            </a:r>
            <a:r>
              <a:rPr lang="en-US" altLang="ko-KR" sz="2400" b="1" dirty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ko-KR" sz="2400" b="1" dirty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</a:br>
            <a:endParaRPr lang="en-US" altLang="ko-KR" sz="1600" b="1" dirty="0" smtClean="0">
              <a:solidFill>
                <a:schemeClr val="tx1"/>
              </a:solidFill>
              <a:latin typeface="FangSong" pitchFamily="49" charset="-122"/>
              <a:ea typeface="FangSong" pitchFamily="49" charset="-122"/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ko-KR" sz="2400" b="1" dirty="0" smtClean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</a:br>
            <a:r>
              <a:rPr lang="en-US" altLang="ko-KR" sz="2400" b="1" dirty="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We glorify Your Name</a:t>
            </a:r>
            <a:r>
              <a:rPr lang="en-US" altLang="ko-KR" sz="2400" b="1" dirty="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(x3)</a:t>
            </a:r>
            <a:r>
              <a:rPr lang="en-US" altLang="ko-KR" sz="2400" b="1" dirty="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 In </a:t>
            </a:r>
            <a:r>
              <a:rPr lang="en-US" altLang="ko-KR" sz="24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all the </a:t>
            </a:r>
            <a:r>
              <a:rPr lang="en-US" altLang="ko-KR" sz="2400" b="1" dirty="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earth</a:t>
            </a:r>
          </a:p>
          <a:p>
            <a:pPr algn="l"/>
            <a:endParaRPr lang="en-US" altLang="ko-KR" sz="1600" b="1" dirty="0" smtClean="0">
              <a:solidFill>
                <a:srgbClr val="FF0000"/>
              </a:solidFill>
              <a:latin typeface="FangSong" pitchFamily="49" charset="-122"/>
              <a:ea typeface="FangSong" pitchFamily="49" charset="-122"/>
            </a:endParaRPr>
          </a:p>
          <a:p>
            <a:pPr algn="l"/>
            <a:endParaRPr lang="en-US" altLang="ko-KR" sz="1600" b="1" dirty="0">
              <a:solidFill>
                <a:srgbClr val="FF0000"/>
              </a:solidFill>
              <a:latin typeface="FangSong" pitchFamily="49" charset="-122"/>
              <a:ea typeface="FangSong" pitchFamily="49" charset="-122"/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  <a:t>Awesome God in power Author of my life</a:t>
            </a:r>
            <a:br>
              <a:rPr lang="en-US" altLang="ko-KR" sz="2400" b="1" dirty="0" smtClean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</a:br>
            <a:r>
              <a:rPr lang="en-US" altLang="ko-KR" sz="2400" b="1" dirty="0" smtClean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  <a:t>All consuming fire Alive </a:t>
            </a:r>
            <a:r>
              <a:rPr lang="en-US" altLang="ko-KR" sz="2400" b="1" dirty="0" err="1" smtClean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  <a:t>Alive</a:t>
            </a:r>
            <a:r>
              <a:rPr lang="en-US" altLang="ko-KR" sz="2400" b="1" dirty="0" smtClean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  <a:t> </a:t>
            </a:r>
          </a:p>
          <a:p>
            <a:pPr algn="l"/>
            <a:endParaRPr lang="en-US" altLang="ko-KR" sz="1600" b="1" dirty="0" smtClean="0">
              <a:solidFill>
                <a:schemeClr val="tx1"/>
              </a:solidFill>
              <a:latin typeface="FangSong" pitchFamily="49" charset="-122"/>
              <a:ea typeface="FangSong" pitchFamily="49" charset="-122"/>
            </a:endParaRPr>
          </a:p>
          <a:p>
            <a:pPr algn="l"/>
            <a:endParaRPr lang="en-US" altLang="ko-KR" sz="1600" b="1" dirty="0">
              <a:solidFill>
                <a:schemeClr val="tx1"/>
              </a:solidFill>
              <a:latin typeface="FangSong" pitchFamily="49" charset="-122"/>
              <a:ea typeface="FangSong" pitchFamily="49" charset="-122"/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  <a:t>You are seated on a throne of praise</a:t>
            </a:r>
            <a:br>
              <a:rPr lang="en-US" altLang="ko-KR" sz="2400" b="1" dirty="0" smtClean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</a:br>
            <a:r>
              <a:rPr lang="en-US" altLang="ko-KR" sz="2400" b="1" dirty="0" smtClean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  <a:t>Unto You alone Let our voices raise(x2) </a:t>
            </a:r>
            <a:r>
              <a:rPr lang="en-US" altLang="ko-KR" sz="2400" b="1" dirty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ko-KR" sz="2400" b="1" dirty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</a:br>
            <a:endParaRPr lang="en-US" altLang="ko-KR" sz="1600" b="1" dirty="0" smtClean="0">
              <a:solidFill>
                <a:schemeClr val="tx1"/>
              </a:solidFill>
              <a:latin typeface="FangSong" pitchFamily="49" charset="-122"/>
              <a:ea typeface="FangSong" pitchFamily="49" charset="-122"/>
            </a:endParaRPr>
          </a:p>
          <a:p>
            <a:pPr algn="l"/>
            <a:endParaRPr lang="en-US" altLang="ko-KR" sz="1600" b="1" dirty="0" smtClean="0">
              <a:solidFill>
                <a:schemeClr val="tx1"/>
              </a:solidFill>
              <a:latin typeface="FangSong" pitchFamily="49" charset="-122"/>
              <a:ea typeface="FangSong" pitchFamily="49" charset="-122"/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  <a:t>The highest praise is Yours</a:t>
            </a:r>
            <a:r>
              <a:rPr lang="en-US" altLang="ko-KR" sz="2400" b="1" dirty="0" smtClean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  <a:t>(x3) </a:t>
            </a:r>
            <a:r>
              <a:rPr lang="en-US" altLang="ko-KR" sz="2400" b="1" dirty="0" smtClean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  <a:t>in all the earth</a:t>
            </a:r>
            <a:endParaRPr lang="ko-KR" altLang="en-US" sz="2800" b="1" dirty="0">
              <a:solidFill>
                <a:schemeClr val="tx1"/>
              </a:solidFill>
              <a:latin typeface="FangSong" pitchFamily="49" charset="-122"/>
              <a:ea typeface="HY견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style.fontFamily</p:attrName>
                                        </p:attrNameLst>
                                      </p:cBhvr>
                                      <p:to>
                                        <p:strVal val="바탕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e Glorify Your N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12</Words>
  <Application>Microsoft Office PowerPoint</Application>
  <PresentationFormat>화면 슬라이드 쇼(4:3)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2" baseType="lpstr">
      <vt:lpstr>Office 테마</vt:lpstr>
      <vt:lpstr>We Glorify Your Name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Glorify Your Name </dc:title>
  <dc:creator>현빈</dc:creator>
  <cp:lastModifiedBy>현빈</cp:lastModifiedBy>
  <cp:revision>19</cp:revision>
  <dcterms:created xsi:type="dcterms:W3CDTF">2015-11-04T15:49:02Z</dcterms:created>
  <dcterms:modified xsi:type="dcterms:W3CDTF">2015-11-04T17:19:38Z</dcterms:modified>
</cp:coreProperties>
</file>