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84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C6B2B-EE85-4378-ACD4-DF49593B8EF1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D966-8633-4B93-8C51-57E46A205D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a Dolorosa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a Dolorosa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0"/>
            <a:ext cx="2895600" cy="5334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 Dolorosa 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533400"/>
            <a:ext cx="69342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Down the Via Dolorosa in Jerusalem that day</a:t>
            </a:r>
            <a:br>
              <a:rPr lang="en-US" sz="1600" b="1" dirty="0" smtClean="0"/>
            </a:br>
            <a:r>
              <a:rPr lang="en-US" sz="1600" b="1" dirty="0" smtClean="0"/>
              <a:t>The soldiers tried to clear the narrow street</a:t>
            </a:r>
            <a:br>
              <a:rPr lang="en-US" sz="1600" b="1" dirty="0" smtClean="0"/>
            </a:br>
            <a:r>
              <a:rPr lang="en-US" sz="1600" b="1" dirty="0" smtClean="0"/>
              <a:t>But the crowd pressed in to </a:t>
            </a:r>
            <a:r>
              <a:rPr lang="en-US" sz="1600" b="1" dirty="0" smtClean="0"/>
              <a:t>see T</a:t>
            </a:r>
            <a:r>
              <a:rPr lang="en-US" altLang="ko-KR" sz="1600" b="1" dirty="0" smtClean="0"/>
              <a:t>he </a:t>
            </a:r>
            <a:r>
              <a:rPr lang="en-US" sz="1600" b="1" dirty="0" smtClean="0"/>
              <a:t>Man condemned to die on Calvary</a:t>
            </a:r>
            <a:endParaRPr lang="en-US" sz="1600" b="1" dirty="0" smtClean="0"/>
          </a:p>
          <a:p>
            <a:pPr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was bleeding from a beating, there were stripes upon His back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He wore a crown of thorns upon His head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He bore with every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step The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scorn of those who cried out for His death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</a:t>
            </a:r>
            <a:r>
              <a:rPr lang="en-US" sz="1600" b="1" dirty="0" smtClean="0">
                <a:solidFill>
                  <a:srgbClr val="FF0000"/>
                </a:solidFill>
              </a:rPr>
              <a:t>Down the Via Dolorosa called the way of suffering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Like a lamb came the Messiah, Christ the King,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But He chose to walk that road out of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His love for you and me</a:t>
            </a:r>
            <a:r>
              <a:rPr lang="en-US" sz="1600" b="1" dirty="0" smtClean="0">
                <a:solidFill>
                  <a:srgbClr val="FF0000"/>
                </a:solidFill>
              </a:rPr>
              <a:t>. Down </a:t>
            </a:r>
            <a:r>
              <a:rPr lang="en-US" sz="1600" b="1" dirty="0" smtClean="0">
                <a:solidFill>
                  <a:srgbClr val="FF0000"/>
                </a:solidFill>
              </a:rPr>
              <a:t>the Via Dolorosa, all the way to Calvary.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Dolorosa, triste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Jerusalem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saldados le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abrian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paso a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gente se acercaba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ver al que llevaba aquella cruz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Dolorosa, que es la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del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dolor  Como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oveja vino Cristo, Rey,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Senor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 El quien quiso ir por su amor por ti y por mi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Dolorosa al Calvario y a morir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Bridge                                                                                                                                       </a:t>
            </a:r>
            <a:r>
              <a:rPr lang="en-US" sz="1600" b="1" dirty="0" smtClean="0"/>
              <a:t>The blood that would cleanse the souls of all men</a:t>
            </a:r>
            <a:br>
              <a:rPr lang="en-US" sz="1600" b="1" dirty="0" smtClean="0"/>
            </a:br>
            <a:r>
              <a:rPr lang="en-US" sz="1600" b="1" dirty="0" smtClean="0"/>
              <a:t>Made its way through the heart of Jerusalem.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Via Dolorosa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Dolorosa</dc:title>
  <dc:creator>user</dc:creator>
  <cp:lastModifiedBy>mary</cp:lastModifiedBy>
  <cp:revision>19</cp:revision>
  <dcterms:created xsi:type="dcterms:W3CDTF">2015-11-14T22:14:30Z</dcterms:created>
  <dcterms:modified xsi:type="dcterms:W3CDTF">2018-05-02T13:41:54Z</dcterms:modified>
</cp:coreProperties>
</file>