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-2669" y="-77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1E4E85-480F-4B66-B874-AF057702B6C7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E81310-8869-45BC-B5CE-CB600EDBC80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8B72-42AF-48F2-B28A-B1BAA9550770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5E4B-DE46-4642-B1AC-AFE1ED77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8B72-42AF-48F2-B28A-B1BAA9550770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5E4B-DE46-4642-B1AC-AFE1ED77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8B72-42AF-48F2-B28A-B1BAA9550770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5E4B-DE46-4642-B1AC-AFE1ED77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8B72-42AF-48F2-B28A-B1BAA9550770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5E4B-DE46-4642-B1AC-AFE1ED77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8B72-42AF-48F2-B28A-B1BAA9550770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5E4B-DE46-4642-B1AC-AFE1ED77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8B72-42AF-48F2-B28A-B1BAA9550770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5E4B-DE46-4642-B1AC-AFE1ED77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8B72-42AF-48F2-B28A-B1BAA9550770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5E4B-DE46-4642-B1AC-AFE1ED77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8B72-42AF-48F2-B28A-B1BAA9550770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5E4B-DE46-4642-B1AC-AFE1ED77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8B72-42AF-48F2-B28A-B1BAA9550770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5E4B-DE46-4642-B1AC-AFE1ED77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8B72-42AF-48F2-B28A-B1BAA9550770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5E4B-DE46-4642-B1AC-AFE1ED77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28B72-42AF-48F2-B28A-B1BAA9550770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5E4B-DE46-4642-B1AC-AFE1ED77E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28B72-42AF-48F2-B28A-B1BAA9550770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05E4B-DE46-4642-B1AC-AFE1ED77E6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is my Father’s worl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is is my Father’s worl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304800"/>
            <a:ext cx="5715000" cy="4572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This is my Father’s world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295400"/>
            <a:ext cx="6781800" cy="5029200"/>
          </a:xfrm>
        </p:spPr>
        <p:txBody>
          <a:bodyPr>
            <a:noAutofit/>
          </a:bodyPr>
          <a:lstStyle/>
          <a:p>
            <a:pPr marL="457200" indent="-457200">
              <a:buNone/>
            </a:pPr>
            <a:r>
              <a:rPr lang="en-US" sz="1800" b="1" dirty="0" smtClean="0"/>
              <a:t>1. This is my Father's world,  and to my listening ears </a:t>
            </a:r>
          </a:p>
          <a:p>
            <a:pPr marL="457200" indent="-457200">
              <a:buNone/>
            </a:pPr>
            <a:r>
              <a:rPr lang="en-US" sz="1800" b="1" dirty="0" smtClean="0"/>
              <a:t>    all nature sings, and round me rings  the music of the spheres. </a:t>
            </a:r>
          </a:p>
          <a:p>
            <a:pPr marL="457200" indent="-457200">
              <a:buNone/>
            </a:pPr>
            <a:r>
              <a:rPr lang="en-US" sz="1800" b="1" dirty="0" smtClean="0"/>
              <a:t>    This is my Father's world:  I rest me in the thought of rocks and</a:t>
            </a:r>
          </a:p>
          <a:p>
            <a:pPr marL="457200" indent="-457200">
              <a:buNone/>
            </a:pPr>
            <a:r>
              <a:rPr lang="en-US" sz="1800" b="1" dirty="0" smtClean="0"/>
              <a:t>    trees, of skies and seas; his hand the wonders wrought. </a:t>
            </a:r>
            <a:br>
              <a:rPr lang="en-US" sz="1800" b="1" dirty="0" smtClean="0"/>
            </a:br>
            <a:endParaRPr lang="en-US" sz="1800" b="1" dirty="0" smtClean="0"/>
          </a:p>
          <a:p>
            <a:pPr marL="457200" indent="-457200">
              <a:buAutoNum type="arabicPeriod"/>
            </a:pPr>
            <a:endParaRPr lang="en-US" sz="1050" b="1" dirty="0" smtClean="0"/>
          </a:p>
          <a:p>
            <a:pPr marL="457200" indent="-457200">
              <a:buNone/>
            </a:pPr>
            <a:r>
              <a:rPr lang="en-US" sz="1800" b="1" dirty="0" smtClean="0"/>
              <a:t>2. This is my Father's world,  the birds their carols raise, </a:t>
            </a:r>
          </a:p>
          <a:p>
            <a:pPr marL="457200" indent="-457200">
              <a:buNone/>
            </a:pPr>
            <a:r>
              <a:rPr lang="en-US" sz="1800" b="1" dirty="0" smtClean="0"/>
              <a:t>     the morning light, the lily white, declare their maker's praise. </a:t>
            </a:r>
          </a:p>
          <a:p>
            <a:pPr marL="457200" indent="-457200">
              <a:buNone/>
            </a:pPr>
            <a:r>
              <a:rPr lang="en-US" sz="1800" b="1" dirty="0" smtClean="0"/>
              <a:t>     This is my Father's world: he shines in all that's fair; </a:t>
            </a:r>
          </a:p>
          <a:p>
            <a:pPr marL="457200" indent="-457200">
              <a:buNone/>
            </a:pPr>
            <a:r>
              <a:rPr lang="en-US" sz="1800" b="1" dirty="0" smtClean="0"/>
              <a:t>     in the rustling grass I hear him pass; he speaks to me everywhere. </a:t>
            </a:r>
            <a:br>
              <a:rPr lang="en-US" sz="1800" b="1" dirty="0" smtClean="0"/>
            </a:br>
            <a:endParaRPr lang="en-US" sz="1800" b="1" dirty="0" smtClean="0"/>
          </a:p>
          <a:p>
            <a:pPr marL="457200" indent="-457200">
              <a:buNone/>
            </a:pPr>
            <a:endParaRPr lang="en-US" sz="1050" b="1" dirty="0" smtClean="0"/>
          </a:p>
          <a:p>
            <a:pPr marL="457200" indent="-457200">
              <a:buNone/>
            </a:pPr>
            <a:r>
              <a:rPr lang="en-US" sz="1800" b="1" dirty="0" smtClean="0"/>
              <a:t>3. This is my Father’s world. O let me ne’er forget</a:t>
            </a:r>
          </a:p>
          <a:p>
            <a:pPr marL="457200" indent="-457200">
              <a:buNone/>
            </a:pPr>
            <a:r>
              <a:rPr lang="en-US" sz="1800" b="1" dirty="0" smtClean="0"/>
              <a:t>    That though the wrong seems oft so strong, God is the ruler yet.</a:t>
            </a:r>
          </a:p>
          <a:p>
            <a:pPr marL="457200" indent="-457200">
              <a:buNone/>
            </a:pPr>
            <a:r>
              <a:rPr lang="en-US" sz="1800" b="1" dirty="0" smtClean="0"/>
              <a:t>    This is my Father’s world: the battle is not done:</a:t>
            </a:r>
          </a:p>
          <a:p>
            <a:pPr marL="457200" indent="-457200">
              <a:buNone/>
            </a:pPr>
            <a:r>
              <a:rPr lang="en-US" sz="1800" b="1" dirty="0" smtClean="0"/>
              <a:t>    Jesus Who died shall be satisfied, And earth and Heav’n be one</a:t>
            </a:r>
            <a:r>
              <a:rPr lang="en-US" sz="1800" b="1" dirty="0" smtClean="0"/>
              <a:t>.    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63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This is my Father’s world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my Father’s world</dc:title>
  <dc:creator>user</dc:creator>
  <cp:lastModifiedBy>mary</cp:lastModifiedBy>
  <cp:revision>14</cp:revision>
  <dcterms:created xsi:type="dcterms:W3CDTF">2015-11-21T09:09:49Z</dcterms:created>
  <dcterms:modified xsi:type="dcterms:W3CDTF">2017-08-12T22:41:06Z</dcterms:modified>
</cp:coreProperties>
</file>