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>
        <p:scale>
          <a:sx n="69" d="100"/>
          <a:sy n="69" d="100"/>
        </p:scale>
        <p:origin x="-1709" y="1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80AE-EAC6-46DB-ADB8-6319270D81E2}" type="datetimeFigureOut">
              <a:rPr lang="ko-KR" altLang="en-US" smtClean="0"/>
              <a:pPr/>
              <a:t>2019-02-23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EB759-AE36-4312-825D-01093C04228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80AE-EAC6-46DB-ADB8-6319270D81E2}" type="datetimeFigureOut">
              <a:rPr lang="ko-KR" altLang="en-US" smtClean="0"/>
              <a:pPr/>
              <a:t>2019-02-23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EB759-AE36-4312-825D-01093C04228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80AE-EAC6-46DB-ADB8-6319270D81E2}" type="datetimeFigureOut">
              <a:rPr lang="ko-KR" altLang="en-US" smtClean="0"/>
              <a:pPr/>
              <a:t>2019-02-23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EB759-AE36-4312-825D-01093C04228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80AE-EAC6-46DB-ADB8-6319270D81E2}" type="datetimeFigureOut">
              <a:rPr lang="ko-KR" altLang="en-US" smtClean="0"/>
              <a:pPr/>
              <a:t>2019-02-23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EB759-AE36-4312-825D-01093C04228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80AE-EAC6-46DB-ADB8-6319270D81E2}" type="datetimeFigureOut">
              <a:rPr lang="ko-KR" altLang="en-US" smtClean="0"/>
              <a:pPr/>
              <a:t>2019-02-23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EB759-AE36-4312-825D-01093C04228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80AE-EAC6-46DB-ADB8-6319270D81E2}" type="datetimeFigureOut">
              <a:rPr lang="ko-KR" altLang="en-US" smtClean="0"/>
              <a:pPr/>
              <a:t>2019-02-23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EB759-AE36-4312-825D-01093C04228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80AE-EAC6-46DB-ADB8-6319270D81E2}" type="datetimeFigureOut">
              <a:rPr lang="ko-KR" altLang="en-US" smtClean="0"/>
              <a:pPr/>
              <a:t>2019-02-23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EB759-AE36-4312-825D-01093C04228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80AE-EAC6-46DB-ADB8-6319270D81E2}" type="datetimeFigureOut">
              <a:rPr lang="ko-KR" altLang="en-US" smtClean="0"/>
              <a:pPr/>
              <a:t>2019-02-23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EB759-AE36-4312-825D-01093C04228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80AE-EAC6-46DB-ADB8-6319270D81E2}" type="datetimeFigureOut">
              <a:rPr lang="ko-KR" altLang="en-US" smtClean="0"/>
              <a:pPr/>
              <a:t>2019-02-23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EB759-AE36-4312-825D-01093C04228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80AE-EAC6-46DB-ADB8-6319270D81E2}" type="datetimeFigureOut">
              <a:rPr lang="ko-KR" altLang="en-US" smtClean="0"/>
              <a:pPr/>
              <a:t>2019-02-23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EB759-AE36-4312-825D-01093C04228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80AE-EAC6-46DB-ADB8-6319270D81E2}" type="datetimeFigureOut">
              <a:rPr lang="ko-KR" altLang="en-US" smtClean="0"/>
              <a:pPr/>
              <a:t>2019-02-23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EB759-AE36-4312-825D-01093C04228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580AE-EAC6-46DB-ADB8-6319270D81E2}" type="datetimeFigureOut">
              <a:rPr lang="ko-KR" altLang="en-US" smtClean="0"/>
              <a:pPr/>
              <a:t>2019-02-23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EB759-AE36-4312-825D-01093C04228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There shall be showers of bless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re shall be showers of blessing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1403648" y="116632"/>
            <a:ext cx="6336704" cy="504056"/>
          </a:xfrm>
        </p:spPr>
        <p:txBody>
          <a:bodyPr>
            <a:normAutofit fontScale="90000"/>
          </a:bodyPr>
          <a:lstStyle/>
          <a:p>
            <a:r>
              <a:rPr lang="en-US" altLang="ko-KR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There shall be showers of blessing</a:t>
            </a:r>
            <a:endParaRPr lang="ko-KR" alt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395536" y="836712"/>
            <a:ext cx="5976664" cy="54726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dirty="0" smtClean="0"/>
              <a:t>There shall be showers of </a:t>
            </a:r>
            <a:r>
              <a:rPr lang="en-US" sz="1400" b="1" dirty="0" smtClean="0"/>
              <a:t>blessing: This </a:t>
            </a:r>
            <a:r>
              <a:rPr lang="en-US" sz="1400" b="1" dirty="0" smtClean="0"/>
              <a:t>is the promise of love;</a:t>
            </a:r>
            <a:br>
              <a:rPr lang="en-US" sz="1400" b="1" dirty="0" smtClean="0"/>
            </a:br>
            <a:r>
              <a:rPr lang="en-US" sz="1400" b="1" dirty="0" smtClean="0"/>
              <a:t>There shall be seasons refreshing</a:t>
            </a:r>
            <a:r>
              <a:rPr lang="en-US" sz="1400" b="1" dirty="0" smtClean="0"/>
              <a:t>, Sent </a:t>
            </a:r>
            <a:r>
              <a:rPr lang="en-US" sz="1400" b="1" dirty="0" smtClean="0"/>
              <a:t>from the Savior above. </a:t>
            </a:r>
          </a:p>
          <a:p>
            <a:pPr marL="0" lvl="1" indent="0">
              <a:buNone/>
            </a:pPr>
            <a:endParaRPr lang="en-US" sz="1200" b="1" dirty="0" smtClean="0"/>
          </a:p>
          <a:p>
            <a:pPr marL="0" lvl="1" indent="0">
              <a:buNone/>
            </a:pPr>
            <a:endParaRPr lang="en-US" sz="1200" b="1" dirty="0" smtClean="0">
              <a:solidFill>
                <a:srgbClr val="FF0000"/>
              </a:solidFill>
            </a:endParaRPr>
          </a:p>
          <a:p>
            <a:pPr marL="0" lvl="1" indent="0">
              <a:buNone/>
            </a:pPr>
            <a:endParaRPr lang="en-US" sz="1200" b="1" dirty="0" smtClean="0">
              <a:solidFill>
                <a:srgbClr val="FF0000"/>
              </a:solidFill>
            </a:endParaRPr>
          </a:p>
          <a:p>
            <a:pPr marL="0" lvl="1" indent="0">
              <a:buNone/>
            </a:pPr>
            <a:r>
              <a:rPr lang="en-US" sz="1400" b="1" dirty="0" smtClean="0">
                <a:solidFill>
                  <a:srgbClr val="FF0000"/>
                </a:solidFill>
              </a:rPr>
              <a:t>Refrain</a:t>
            </a:r>
            <a:r>
              <a:rPr lang="en-US" sz="1400" b="1" dirty="0" smtClean="0">
                <a:solidFill>
                  <a:srgbClr val="FF0000"/>
                </a:solidFill>
              </a:rPr>
              <a:t>:</a:t>
            </a:r>
            <a:br>
              <a:rPr lang="en-US" sz="1400" b="1" dirty="0" smtClean="0">
                <a:solidFill>
                  <a:srgbClr val="FF0000"/>
                </a:solidFill>
              </a:rPr>
            </a:br>
            <a:r>
              <a:rPr lang="en-US" sz="1400" b="1" dirty="0" smtClean="0">
                <a:solidFill>
                  <a:srgbClr val="FF0000"/>
                </a:solidFill>
              </a:rPr>
              <a:t>Showers of </a:t>
            </a:r>
            <a:r>
              <a:rPr lang="en-US" sz="1400" b="1" dirty="0" smtClean="0">
                <a:solidFill>
                  <a:srgbClr val="FF0000"/>
                </a:solidFill>
              </a:rPr>
              <a:t>blessing, Showers </a:t>
            </a:r>
            <a:r>
              <a:rPr lang="en-US" sz="1400" b="1" dirty="0" smtClean="0">
                <a:solidFill>
                  <a:srgbClr val="FF0000"/>
                </a:solidFill>
              </a:rPr>
              <a:t>of blessing we need:</a:t>
            </a:r>
            <a:br>
              <a:rPr lang="en-US" sz="1400" b="1" dirty="0" smtClean="0">
                <a:solidFill>
                  <a:srgbClr val="FF0000"/>
                </a:solidFill>
              </a:rPr>
            </a:br>
            <a:r>
              <a:rPr lang="en-US" sz="1400" b="1" dirty="0" smtClean="0">
                <a:solidFill>
                  <a:srgbClr val="FF0000"/>
                </a:solidFill>
              </a:rPr>
              <a:t>Mercy-drops round us are falling</a:t>
            </a:r>
            <a:r>
              <a:rPr lang="en-US" sz="1400" b="1" dirty="0" smtClean="0">
                <a:solidFill>
                  <a:srgbClr val="FF0000"/>
                </a:solidFill>
              </a:rPr>
              <a:t>, But </a:t>
            </a:r>
            <a:r>
              <a:rPr lang="en-US" sz="1400" b="1" dirty="0" smtClean="0">
                <a:solidFill>
                  <a:srgbClr val="FF0000"/>
                </a:solidFill>
              </a:rPr>
              <a:t>for the showers we plead.</a:t>
            </a:r>
          </a:p>
          <a:p>
            <a:pPr marL="0" indent="0">
              <a:buNone/>
            </a:pPr>
            <a:endParaRPr lang="en-US" sz="1400" b="1" dirty="0" smtClean="0"/>
          </a:p>
          <a:p>
            <a:pPr marL="0" indent="0">
              <a:buNone/>
            </a:pPr>
            <a:endParaRPr lang="en-US" sz="1400" b="1" dirty="0" smtClean="0"/>
          </a:p>
          <a:p>
            <a:pPr marL="0" indent="0">
              <a:buNone/>
            </a:pPr>
            <a:endParaRPr lang="en-US" sz="1400" b="1" dirty="0" smtClean="0"/>
          </a:p>
          <a:p>
            <a:pPr marL="0" indent="0">
              <a:buNone/>
            </a:pPr>
            <a:r>
              <a:rPr lang="en-US" sz="1400" b="1" dirty="0" smtClean="0"/>
              <a:t>There </a:t>
            </a:r>
            <a:r>
              <a:rPr lang="en-US" sz="1400" b="1" dirty="0" smtClean="0"/>
              <a:t>shall be showers of blessing</a:t>
            </a:r>
            <a:r>
              <a:rPr lang="en-US" sz="1400" b="1" dirty="0" smtClean="0"/>
              <a:t>, Precious </a:t>
            </a:r>
            <a:r>
              <a:rPr lang="en-US" sz="1400" b="1" dirty="0" smtClean="0"/>
              <a:t>reviving again;</a:t>
            </a:r>
            <a:br>
              <a:rPr lang="en-US" sz="1400" b="1" dirty="0" smtClean="0"/>
            </a:br>
            <a:r>
              <a:rPr lang="en-US" sz="1400" b="1" dirty="0" smtClean="0"/>
              <a:t>Over the hills and the valleys</a:t>
            </a:r>
            <a:r>
              <a:rPr lang="en-US" sz="1400" b="1" dirty="0" smtClean="0"/>
              <a:t>, Sound </a:t>
            </a:r>
            <a:r>
              <a:rPr lang="en-US" sz="1400" b="1" dirty="0" smtClean="0"/>
              <a:t>of abundance of rain.</a:t>
            </a:r>
          </a:p>
          <a:p>
            <a:pPr marL="0" indent="0">
              <a:buNone/>
            </a:pPr>
            <a:endParaRPr lang="en-US" sz="1400" b="1" dirty="0" smtClean="0"/>
          </a:p>
          <a:p>
            <a:pPr marL="0" indent="0">
              <a:buNone/>
            </a:pPr>
            <a:endParaRPr lang="en-US" sz="1400" b="1" dirty="0" smtClean="0"/>
          </a:p>
          <a:p>
            <a:pPr marL="0" indent="0">
              <a:buNone/>
            </a:pPr>
            <a:endParaRPr lang="en-US" sz="1400" b="1" dirty="0" smtClean="0"/>
          </a:p>
          <a:p>
            <a:pPr marL="0" indent="0">
              <a:buNone/>
            </a:pPr>
            <a:r>
              <a:rPr lang="en-US" sz="1400" b="1" dirty="0" smtClean="0"/>
              <a:t>There </a:t>
            </a:r>
            <a:r>
              <a:rPr lang="en-US" sz="1400" b="1" dirty="0" smtClean="0"/>
              <a:t>shall be showers of blessing</a:t>
            </a:r>
            <a:r>
              <a:rPr lang="en-US" sz="1400" b="1" dirty="0" smtClean="0"/>
              <a:t>; Send </a:t>
            </a:r>
            <a:r>
              <a:rPr lang="en-US" sz="1400" b="1" dirty="0" smtClean="0"/>
              <a:t>them upon us, O Lord;</a:t>
            </a:r>
            <a:br>
              <a:rPr lang="en-US" sz="1400" b="1" dirty="0" smtClean="0"/>
            </a:br>
            <a:r>
              <a:rPr lang="en-US" sz="1400" b="1" dirty="0" smtClean="0"/>
              <a:t>Grant to us now a refreshing</a:t>
            </a:r>
            <a:r>
              <a:rPr lang="en-US" sz="1400" b="1" dirty="0" smtClean="0"/>
              <a:t>, Come</a:t>
            </a:r>
            <a:r>
              <a:rPr lang="en-US" sz="1400" b="1" dirty="0" smtClean="0"/>
              <a:t>, and now honor Thy Word.</a:t>
            </a:r>
          </a:p>
          <a:p>
            <a:pPr marL="0" indent="0">
              <a:buNone/>
            </a:pPr>
            <a:endParaRPr lang="en-US" sz="1400" b="1" dirty="0" smtClean="0"/>
          </a:p>
          <a:p>
            <a:pPr marL="0" indent="0">
              <a:buNone/>
            </a:pPr>
            <a:endParaRPr lang="en-US" sz="1400" b="1" dirty="0" smtClean="0"/>
          </a:p>
          <a:p>
            <a:pPr marL="0" indent="0">
              <a:buNone/>
            </a:pPr>
            <a:endParaRPr lang="en-US" sz="1400" b="1" dirty="0" smtClean="0"/>
          </a:p>
          <a:p>
            <a:pPr marL="0" indent="0">
              <a:buNone/>
            </a:pPr>
            <a:r>
              <a:rPr lang="en-US" sz="1400" b="1" dirty="0" smtClean="0"/>
              <a:t>There </a:t>
            </a:r>
            <a:r>
              <a:rPr lang="en-US" sz="1400" b="1" dirty="0" smtClean="0"/>
              <a:t>shall be showers of blessing</a:t>
            </a:r>
            <a:r>
              <a:rPr lang="en-US" sz="1400" b="1" dirty="0" smtClean="0"/>
              <a:t>: Oh</a:t>
            </a:r>
            <a:r>
              <a:rPr lang="en-US" sz="1400" b="1" dirty="0" smtClean="0"/>
              <a:t>, that today they might fall,</a:t>
            </a:r>
            <a:br>
              <a:rPr lang="en-US" sz="1400" b="1" dirty="0" smtClean="0"/>
            </a:br>
            <a:r>
              <a:rPr lang="en-US" sz="1400" b="1" dirty="0" smtClean="0"/>
              <a:t>Now as to God we’re confessing</a:t>
            </a:r>
            <a:r>
              <a:rPr lang="en-US" sz="1400" b="1" dirty="0" smtClean="0"/>
              <a:t>, Now </a:t>
            </a:r>
            <a:r>
              <a:rPr lang="en-US" sz="1400" b="1" dirty="0" smtClean="0"/>
              <a:t>as on Jesus we call</a:t>
            </a:r>
            <a:r>
              <a:rPr lang="en-US" sz="1400" b="1" dirty="0" smtClean="0"/>
              <a:t>!</a:t>
            </a:r>
            <a:endParaRPr lang="en-US" altLang="ko-KR" sz="9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20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There shall be showers of blessing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There shall be showers of blessing</dc:title>
  <dc:creator>현빈</dc:creator>
  <cp:lastModifiedBy>mary</cp:lastModifiedBy>
  <cp:revision>11</cp:revision>
  <dcterms:created xsi:type="dcterms:W3CDTF">2015-11-04T18:41:29Z</dcterms:created>
  <dcterms:modified xsi:type="dcterms:W3CDTF">2019-02-23T17:37:40Z</dcterms:modified>
</cp:coreProperties>
</file>