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0FA09-9F45-49D7-AC03-A91510CBFB3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42FD8-3E8C-4EED-9ECF-F9BF88347E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내 주 하나님 넓고 큰 은혜는3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4000500"/>
            <a:ext cx="9144000" cy="2857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Mercy of God is an Ocean Div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62800" cy="457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Mercy of God is an Ocean Divine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4114800"/>
          </a:xfrm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en-US" sz="1600" b="1" dirty="0" smtClean="0"/>
              <a:t> The </a:t>
            </a:r>
            <a:r>
              <a:rPr lang="en-US" sz="1600" b="1" dirty="0" smtClean="0"/>
              <a:t>mercy of God is an ocean divine, A boundless and fathomless flood;</a:t>
            </a:r>
            <a:br>
              <a:rPr lang="en-US" sz="1600" b="1" dirty="0" smtClean="0"/>
            </a:br>
            <a:r>
              <a:rPr lang="en-US" sz="1600" b="1" dirty="0" smtClean="0"/>
              <a:t>   </a:t>
            </a:r>
            <a:r>
              <a:rPr lang="en-US" sz="1600" b="1" dirty="0" smtClean="0"/>
              <a:t>  </a:t>
            </a:r>
            <a:r>
              <a:rPr lang="en-US" sz="1600" b="1" dirty="0" smtClean="0"/>
              <a:t>Launch out in the deep, cut away the shore </a:t>
            </a:r>
            <a:r>
              <a:rPr lang="en-US" sz="1600" b="1" dirty="0" err="1" smtClean="0"/>
              <a:t>line,And</a:t>
            </a:r>
            <a:r>
              <a:rPr lang="en-US" sz="1600" b="1" dirty="0" smtClean="0"/>
              <a:t> be lost in the fullness of God.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   Refrain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   Launch </a:t>
            </a:r>
            <a:r>
              <a:rPr lang="en-US" sz="1600" b="1" dirty="0" smtClean="0">
                <a:solidFill>
                  <a:srgbClr val="FF0000"/>
                </a:solidFill>
              </a:rPr>
              <a:t>out, into the deep, Oh, let the shoreline go;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   Launch </a:t>
            </a:r>
            <a:r>
              <a:rPr lang="en-US" sz="1600" b="1" dirty="0" smtClean="0">
                <a:solidFill>
                  <a:srgbClr val="FF0000"/>
                </a:solidFill>
              </a:rPr>
              <a:t>out, launch out in the ocean divine, Out where the full tides flow.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2.  But many, alas! only stand on the shore And gaze on the ocean so wide;</a:t>
            </a:r>
            <a:br>
              <a:rPr lang="en-US" sz="1600" b="1" dirty="0" smtClean="0"/>
            </a:br>
            <a:r>
              <a:rPr lang="en-US" sz="1600" b="1" dirty="0" smtClean="0"/>
              <a:t>   </a:t>
            </a:r>
            <a:r>
              <a:rPr lang="en-US" sz="1600" b="1" dirty="0" smtClean="0"/>
              <a:t>  They </a:t>
            </a:r>
            <a:r>
              <a:rPr lang="en-US" sz="1600" b="1" dirty="0" smtClean="0"/>
              <a:t>never have ventured its depths to explore</a:t>
            </a:r>
            <a:r>
              <a:rPr lang="en-US" sz="1600" b="1" dirty="0" smtClean="0"/>
              <a:t>,   </a:t>
            </a:r>
            <a:r>
              <a:rPr lang="en-US" sz="1600" b="1" dirty="0" smtClean="0"/>
              <a:t>Or to launch on the fathomless tide.</a:t>
            </a:r>
            <a:br>
              <a:rPr lang="en-US" sz="1600" b="1" dirty="0" smtClean="0"/>
            </a:br>
            <a:r>
              <a:rPr lang="en-US" sz="1600" b="1" dirty="0" smtClean="0"/>
              <a:t> </a:t>
            </a:r>
          </a:p>
          <a:p>
            <a:pPr marL="0" indent="0">
              <a:buNone/>
            </a:pPr>
            <a:r>
              <a:rPr lang="en-US" sz="1600" b="1" dirty="0" smtClean="0"/>
              <a:t>3</a:t>
            </a:r>
            <a:r>
              <a:rPr lang="en-US" sz="1600" b="1" dirty="0" smtClean="0"/>
              <a:t>.  </a:t>
            </a:r>
            <a:r>
              <a:rPr lang="en-US" sz="1600" b="1" dirty="0" smtClean="0"/>
              <a:t>And others just venture away from the land, And linger so near to the shore</a:t>
            </a:r>
            <a:endParaRPr lang="en-US" sz="1600" b="1" dirty="0"/>
          </a:p>
          <a:p>
            <a:pPr marL="0" indent="0">
              <a:buNone/>
            </a:pPr>
            <a:r>
              <a:rPr lang="en-US" sz="1600" b="1" dirty="0" smtClean="0"/>
              <a:t>   </a:t>
            </a:r>
            <a:r>
              <a:rPr lang="en-US" sz="1600" b="1" dirty="0" smtClean="0"/>
              <a:t>  </a:t>
            </a:r>
            <a:r>
              <a:rPr lang="en-US" sz="1600" b="1" dirty="0" smtClean="0"/>
              <a:t>That the surf and the slime that beat over the strand Dash o'er them in floods  evermore.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4 . Oh, let us launch out on this ocean so broad, Where floods of salvation </a:t>
            </a:r>
            <a:r>
              <a:rPr lang="en-US" sz="1600" b="1" dirty="0" err="1" smtClean="0"/>
              <a:t>e’er</a:t>
            </a:r>
            <a:r>
              <a:rPr lang="en-US" sz="1600" b="1" dirty="0" smtClean="0"/>
              <a:t> flow;</a:t>
            </a:r>
            <a:br>
              <a:rPr lang="en-US" sz="1600" b="1" dirty="0" smtClean="0"/>
            </a:br>
            <a:r>
              <a:rPr lang="en-US" sz="1600" b="1" dirty="0" smtClean="0"/>
              <a:t>  </a:t>
            </a:r>
            <a:r>
              <a:rPr lang="en-US" sz="1600" b="1" dirty="0" smtClean="0"/>
              <a:t>   Oh</a:t>
            </a:r>
            <a:r>
              <a:rPr lang="en-US" sz="1600" b="1" dirty="0" smtClean="0"/>
              <a:t>, let us be lost in the mercy of God, Till the depths of His fullness we </a:t>
            </a:r>
            <a:r>
              <a:rPr lang="en-US" sz="1600" b="1" dirty="0" smtClean="0"/>
              <a:t>know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Mercy of God is an Ocean Divine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Mercy of God is an Ocean Divine</dc:title>
  <dc:creator>user</dc:creator>
  <cp:lastModifiedBy>mary</cp:lastModifiedBy>
  <cp:revision>17</cp:revision>
  <dcterms:created xsi:type="dcterms:W3CDTF">2015-11-30T03:22:44Z</dcterms:created>
  <dcterms:modified xsi:type="dcterms:W3CDTF">2020-02-04T15:44:18Z</dcterms:modified>
</cp:coreProperties>
</file>