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성결키 위해.jpg"/>
          <p:cNvPicPr>
            <a:picLocks noChangeAspect="1"/>
          </p:cNvPicPr>
          <p:nvPr userDrawn="1"/>
        </p:nvPicPr>
        <p:blipFill>
          <a:blip r:embed="rId14">
            <a:lum bright="5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e time to be ho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0"/>
            <a:ext cx="4724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Take Time to be Holy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685800"/>
            <a:ext cx="7239000" cy="59436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200" b="1" dirty="0" smtClean="0"/>
              <a:t>1. Take time to be holy, speak oft with thy Lord; </a:t>
            </a:r>
          </a:p>
          <a:p>
            <a:pPr marL="514350" indent="-514350">
              <a:buNone/>
            </a:pPr>
            <a:r>
              <a:rPr lang="en-US" sz="2200" b="1" dirty="0" smtClean="0"/>
              <a:t>     abide in him always, and feed on his word. </a:t>
            </a:r>
          </a:p>
          <a:p>
            <a:pPr marL="514350" indent="-514350">
              <a:buNone/>
            </a:pPr>
            <a:r>
              <a:rPr lang="en-US" sz="2200" b="1" dirty="0" smtClean="0"/>
              <a:t>     Make friends of God's children, help those who are weak, </a:t>
            </a:r>
          </a:p>
          <a:p>
            <a:pPr marL="514350" indent="-514350">
              <a:buNone/>
            </a:pPr>
            <a:r>
              <a:rPr lang="en-US" sz="2200" b="1" dirty="0" smtClean="0"/>
              <a:t>     forgetting in nothing his blessing to seek. </a:t>
            </a:r>
            <a:br>
              <a:rPr lang="en-US" sz="2200" b="1" dirty="0" smtClean="0"/>
            </a:br>
            <a:endParaRPr lang="en-US" sz="2200" b="1" dirty="0" smtClean="0"/>
          </a:p>
          <a:p>
            <a:pPr marL="514350" indent="-514350">
              <a:buNone/>
            </a:pPr>
            <a:endParaRPr lang="en-US" sz="1200" b="1" dirty="0" smtClean="0"/>
          </a:p>
          <a:p>
            <a:pPr>
              <a:buNone/>
            </a:pPr>
            <a:r>
              <a:rPr lang="en-US" sz="2200" b="1" dirty="0" smtClean="0"/>
              <a:t>2</a:t>
            </a:r>
            <a:r>
              <a:rPr lang="en-US" sz="2200" b="1" dirty="0" smtClean="0"/>
              <a:t>.  Take time to be holy, the world rushes on; </a:t>
            </a:r>
          </a:p>
          <a:p>
            <a:pPr>
              <a:buNone/>
            </a:pPr>
            <a:r>
              <a:rPr lang="en-US" sz="2200" b="1" dirty="0" smtClean="0"/>
              <a:t>      spend much time in secret with Jesus alone. </a:t>
            </a:r>
          </a:p>
          <a:p>
            <a:pPr>
              <a:buNone/>
            </a:pPr>
            <a:r>
              <a:rPr lang="en-US" sz="2200" b="1" dirty="0" smtClean="0"/>
              <a:t>      By looking to Jesus, like him thou </a:t>
            </a:r>
            <a:r>
              <a:rPr lang="en-US" sz="2200" b="1" dirty="0" err="1" smtClean="0"/>
              <a:t>shalt</a:t>
            </a:r>
            <a:r>
              <a:rPr lang="en-US" sz="2200" b="1" dirty="0" smtClean="0"/>
              <a:t> be; </a:t>
            </a:r>
          </a:p>
          <a:p>
            <a:pPr>
              <a:buNone/>
            </a:pPr>
            <a:r>
              <a:rPr lang="en-US" sz="2200" b="1" dirty="0" smtClean="0"/>
              <a:t>      thy friends in thy conduct his likeness shall see. </a:t>
            </a:r>
          </a:p>
          <a:p>
            <a:pPr>
              <a:buNone/>
            </a:pPr>
            <a:endParaRPr lang="en-US" sz="1200" b="1" dirty="0" smtClean="0"/>
          </a:p>
          <a:p>
            <a:pPr>
              <a:buNone/>
            </a:pPr>
            <a:endParaRPr lang="en-US" sz="1200" b="1" dirty="0" smtClean="0"/>
          </a:p>
          <a:p>
            <a:pPr>
              <a:buNone/>
            </a:pPr>
            <a:r>
              <a:rPr lang="en-US" sz="2200" b="1" dirty="0" smtClean="0"/>
              <a:t>3</a:t>
            </a:r>
            <a:r>
              <a:rPr lang="en-US" sz="2200" b="1" dirty="0" smtClean="0"/>
              <a:t>.  </a:t>
            </a:r>
            <a:r>
              <a:rPr lang="en-US" sz="2200" b="1" dirty="0" smtClean="0"/>
              <a:t>Take time to be holy, be calm in thy soul, </a:t>
            </a:r>
          </a:p>
          <a:p>
            <a:pPr>
              <a:buNone/>
            </a:pPr>
            <a:r>
              <a:rPr lang="en-US" sz="2200" b="1" dirty="0" smtClean="0"/>
              <a:t>   </a:t>
            </a:r>
            <a:r>
              <a:rPr lang="en-US" sz="2200" b="1" dirty="0" smtClean="0"/>
              <a:t>   each </a:t>
            </a:r>
            <a:r>
              <a:rPr lang="en-US" sz="2200" b="1" dirty="0" smtClean="0"/>
              <a:t>thought and each motive beneath his control. </a:t>
            </a:r>
          </a:p>
          <a:p>
            <a:pPr>
              <a:buNone/>
            </a:pPr>
            <a:r>
              <a:rPr lang="en-US" sz="2200" b="1" dirty="0" smtClean="0"/>
              <a:t>    </a:t>
            </a:r>
            <a:r>
              <a:rPr lang="en-US" sz="2200" b="1" dirty="0" smtClean="0"/>
              <a:t>  Thus </a:t>
            </a:r>
            <a:r>
              <a:rPr lang="en-US" sz="2200" b="1" dirty="0" smtClean="0"/>
              <a:t>led by his spirit to fountains of love, </a:t>
            </a:r>
          </a:p>
          <a:p>
            <a:pPr>
              <a:buNone/>
            </a:pPr>
            <a:r>
              <a:rPr lang="en-US" sz="2200" b="1" smtClean="0"/>
              <a:t>  </a:t>
            </a:r>
            <a:r>
              <a:rPr lang="en-US" sz="2200" b="1" smtClean="0"/>
              <a:t>    </a:t>
            </a:r>
            <a:r>
              <a:rPr lang="en-US" sz="2200" b="1" dirty="0" smtClean="0"/>
              <a:t>thou soon </a:t>
            </a:r>
            <a:r>
              <a:rPr lang="en-US" sz="2200" b="1" dirty="0" err="1" smtClean="0"/>
              <a:t>shalt</a:t>
            </a:r>
            <a:r>
              <a:rPr lang="en-US" sz="2200" b="1" dirty="0" smtClean="0"/>
              <a:t> be fitted for service </a:t>
            </a:r>
            <a:r>
              <a:rPr lang="en-US" sz="2200" b="1" dirty="0" smtClean="0"/>
              <a:t>above.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53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Take Time to be Holy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Time to be Holy</dc:title>
  <dc:creator>user</dc:creator>
  <cp:lastModifiedBy>user</cp:lastModifiedBy>
  <cp:revision>14</cp:revision>
  <dcterms:created xsi:type="dcterms:W3CDTF">2015-11-23T02:23:53Z</dcterms:created>
  <dcterms:modified xsi:type="dcterms:W3CDTF">2017-01-05T04:43:22Z</dcterms:modified>
</cp:coreProperties>
</file>