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70" d="100"/>
          <a:sy n="70" d="100"/>
        </p:scale>
        <p:origin x="-168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ce Jesus came into my heart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44816" cy="404664"/>
          </a:xfrm>
        </p:spPr>
        <p:txBody>
          <a:bodyPr>
            <a:noAutofit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Since Jesus came into my heart! 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251520" y="1052736"/>
            <a:ext cx="777686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400" b="1" dirty="0" smtClean="0">
                <a:latin typeface="+mn-ea"/>
              </a:rPr>
              <a:t>What </a:t>
            </a:r>
            <a:r>
              <a:rPr lang="en-US" altLang="ko-KR" sz="1400" b="1" dirty="0" smtClean="0">
                <a:latin typeface="+mn-ea"/>
              </a:rPr>
              <a:t>a wonderful change in my life has been wrought Since Jesus came into my heart! </a:t>
            </a:r>
            <a:r>
              <a:rPr lang="en-US" altLang="ko-KR" sz="1400" b="1" dirty="0" smtClean="0">
                <a:latin typeface="+mn-ea"/>
              </a:rPr>
              <a:t>       I </a:t>
            </a:r>
            <a:r>
              <a:rPr lang="en-US" altLang="ko-KR" sz="1400" b="1" dirty="0" smtClean="0">
                <a:latin typeface="+mn-ea"/>
              </a:rPr>
              <a:t>have light in my soul for which long I had sought, Since Jesus came into my heart</a:t>
            </a:r>
            <a:r>
              <a:rPr lang="en-US" altLang="ko-KR" sz="1400" b="1" dirty="0" smtClean="0">
                <a:latin typeface="+mn-ea"/>
              </a:rPr>
              <a:t>!</a:t>
            </a:r>
          </a:p>
          <a:p>
            <a:pPr marL="0" indent="0">
              <a:buNone/>
            </a:pPr>
            <a:endParaRPr lang="en-US" altLang="ko-KR" sz="14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endParaRPr lang="en-US" altLang="ko-KR" sz="14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Refrain 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/>
            </a:r>
            <a:br>
              <a:rPr lang="en-US" altLang="ko-KR" sz="1400" b="1" dirty="0" smtClean="0">
                <a:solidFill>
                  <a:srgbClr val="FF0000"/>
                </a:solidFill>
                <a:latin typeface="+mn-ea"/>
              </a:rPr>
            </a:b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Since Jesus came into my heart! Since Jesus came into my heart! 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                                       Floods 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of joy o’er  my soul like the sea billows 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roll, Since 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Jesus came into my heart!</a:t>
            </a:r>
            <a:endParaRPr lang="ko-KR" altLang="en-US" sz="14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endParaRPr lang="en-US" altLang="ko-KR" sz="14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  <a:tabLst>
                <a:tab pos="8882063" algn="l"/>
              </a:tabLst>
            </a:pPr>
            <a:r>
              <a:rPr lang="en-US" altLang="ko-KR" sz="1400" b="1" dirty="0" smtClean="0">
                <a:latin typeface="+mn-ea"/>
              </a:rPr>
              <a:t>I </a:t>
            </a:r>
            <a:r>
              <a:rPr lang="en-US" altLang="ko-KR" sz="1400" b="1" dirty="0" smtClean="0">
                <a:latin typeface="+mn-ea"/>
              </a:rPr>
              <a:t>have ceased from my </a:t>
            </a:r>
            <a:r>
              <a:rPr lang="en-US" altLang="ko-KR" sz="1400" b="1" dirty="0" err="1" smtClean="0">
                <a:latin typeface="+mn-ea"/>
              </a:rPr>
              <a:t>wand’ring</a:t>
            </a:r>
            <a:r>
              <a:rPr lang="en-US" altLang="ko-KR" sz="1400" b="1" dirty="0" smtClean="0">
                <a:latin typeface="+mn-ea"/>
              </a:rPr>
              <a:t> and going astray, Since Jesus came into my heart</a:t>
            </a:r>
            <a:r>
              <a:rPr lang="en-US" altLang="ko-KR" sz="1400" b="1" dirty="0" smtClean="0">
                <a:latin typeface="+mn-ea"/>
              </a:rPr>
              <a:t>!         And </a:t>
            </a:r>
            <a:r>
              <a:rPr lang="en-US" altLang="ko-KR" sz="1400" b="1" dirty="0" smtClean="0">
                <a:latin typeface="+mn-ea"/>
              </a:rPr>
              <a:t>my sins which were many are all washed away, Since Jesus came into my heart!</a:t>
            </a: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>
              <a:latin typeface="+mn-ea"/>
            </a:endParaRPr>
          </a:p>
          <a:p>
            <a:pPr marL="0" indent="0">
              <a:buNone/>
            </a:pPr>
            <a:r>
              <a:rPr lang="en-US" altLang="ko-KR" sz="1400" b="1" dirty="0" smtClean="0">
                <a:latin typeface="+mn-ea"/>
              </a:rPr>
              <a:t>I’m </a:t>
            </a:r>
            <a:r>
              <a:rPr lang="en-US" altLang="ko-KR" sz="1400" b="1" dirty="0" smtClean="0">
                <a:latin typeface="+mn-ea"/>
              </a:rPr>
              <a:t>possessed of a hope that is steadfast and sure, Since Jesus came into my heart! </a:t>
            </a:r>
            <a:r>
              <a:rPr lang="en-US" altLang="ko-KR" sz="1400" b="1" dirty="0" smtClean="0">
                <a:latin typeface="+mn-ea"/>
              </a:rPr>
              <a:t>        And </a:t>
            </a:r>
            <a:r>
              <a:rPr lang="en-US" altLang="ko-KR" sz="1400" b="1" dirty="0" smtClean="0">
                <a:latin typeface="+mn-ea"/>
              </a:rPr>
              <a:t>no dark clouds of doubt now my pathway obscure, Since Jesus came into my heart!</a:t>
            </a: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>
              <a:latin typeface="+mn-ea"/>
            </a:endParaRPr>
          </a:p>
          <a:p>
            <a:pPr marL="0" indent="0">
              <a:buNone/>
            </a:pPr>
            <a:r>
              <a:rPr lang="en-US" altLang="ko-KR" sz="1400" b="1" dirty="0" smtClean="0">
                <a:latin typeface="+mn-ea"/>
              </a:rPr>
              <a:t>There’s </a:t>
            </a:r>
            <a:r>
              <a:rPr lang="en-US" altLang="ko-KR" sz="1400" b="1" dirty="0" smtClean="0">
                <a:latin typeface="+mn-ea"/>
              </a:rPr>
              <a:t>a light in the valley of death now for me, Since Jesus came into my heart! </a:t>
            </a:r>
            <a:r>
              <a:rPr lang="en-US" altLang="ko-KR" sz="1400" b="1" dirty="0" smtClean="0">
                <a:latin typeface="+mn-ea"/>
              </a:rPr>
              <a:t>           And </a:t>
            </a:r>
            <a:r>
              <a:rPr lang="en-US" altLang="ko-KR" sz="1400" b="1" dirty="0" smtClean="0">
                <a:latin typeface="+mn-ea"/>
              </a:rPr>
              <a:t>the gates of the City beyond I can see, Since Jesus came into my heart!</a:t>
            </a: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endParaRPr lang="en-US" altLang="ko-KR" sz="600" b="1" dirty="0" smtClean="0">
              <a:latin typeface="+mn-ea"/>
            </a:endParaRPr>
          </a:p>
          <a:p>
            <a:pPr marL="0" indent="0">
              <a:buNone/>
            </a:pPr>
            <a:r>
              <a:rPr lang="en-US" altLang="ko-KR" sz="1400" b="1" dirty="0" smtClean="0"/>
              <a:t>I shall go there to dwell in that City I know, Since Jesus came into my </a:t>
            </a:r>
            <a:r>
              <a:rPr lang="en-US" altLang="ko-KR" sz="1400" b="1" dirty="0" smtClean="0"/>
              <a:t>heart;                  And </a:t>
            </a:r>
            <a:r>
              <a:rPr lang="en-US" altLang="ko-KR" sz="1400" b="1" dirty="0" smtClean="0"/>
              <a:t>I’m happy, so happy as onward I go, Since Jesus came into my heart.</a:t>
            </a:r>
            <a:r>
              <a:rPr lang="en-US" altLang="ko-KR" sz="1600" dirty="0" smtClean="0"/>
              <a:t> </a:t>
            </a:r>
            <a:endParaRPr lang="en-US" altLang="ko-KR" sz="1200" b="1" dirty="0" smtClean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Since Jesus came into my heart!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내 맘에 들어와</dc:title>
  <dc:creator>현빈</dc:creator>
  <cp:lastModifiedBy>mary</cp:lastModifiedBy>
  <cp:revision>18</cp:revision>
  <dcterms:created xsi:type="dcterms:W3CDTF">2015-11-12T14:03:28Z</dcterms:created>
  <dcterms:modified xsi:type="dcterms:W3CDTF">2019-03-05T17:21:51Z</dcterms:modified>
</cp:coreProperties>
</file>