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7" d="100"/>
          <a:sy n="47" d="100"/>
        </p:scale>
        <p:origin x="-1829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586E4-9CEF-4CB7-B628-275EE9666481}" type="datetimeFigureOut">
              <a:rPr lang="ko-KR" altLang="en-US" smtClean="0"/>
              <a:pPr/>
              <a:t>2015-11-15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EFECE-E4DF-4022-8EFC-5957F26C67B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8098"/>
          </a:xfrm>
        </p:spPr>
        <p:txBody>
          <a:bodyPr>
            <a:no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</a:rPr>
              <a:t>Since Christ My Soul From Sin Set Free</a:t>
            </a:r>
            <a:endParaRPr lang="ko-KR" altLang="en-US" sz="3600" dirty="0">
              <a:solidFill>
                <a:srgbClr val="FF0000"/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0" y="980728"/>
            <a:ext cx="9396536" cy="5616624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ko-KR" sz="2000" b="1" dirty="0" smtClean="0"/>
              <a:t>1. Since Christ my soul from sin set free, This life has been a joy to me;</a:t>
            </a:r>
          </a:p>
          <a:p>
            <a:pPr marL="514350" indent="-514350">
              <a:buNone/>
            </a:pPr>
            <a:r>
              <a:rPr lang="en-US" altLang="ko-KR" sz="2000" b="1" dirty="0"/>
              <a:t> </a:t>
            </a:r>
            <a:r>
              <a:rPr lang="en-US" altLang="ko-KR" sz="2000" b="1" dirty="0" smtClean="0"/>
              <a:t>   And ’mid earth’s sorrows and its woe</a:t>
            </a:r>
            <a:r>
              <a:rPr lang="en-US" altLang="ko-KR" sz="2000" b="1" dirty="0" smtClean="0"/>
              <a:t>, </a:t>
            </a:r>
            <a:r>
              <a:rPr lang="en-US" altLang="ko-KR" sz="2000" b="1" dirty="0" err="1" smtClean="0"/>
              <a:t>Tis</a:t>
            </a:r>
            <a:r>
              <a:rPr lang="en-US" altLang="ko-KR" sz="2000" b="1" dirty="0" smtClean="0"/>
              <a:t> </a:t>
            </a:r>
            <a:r>
              <a:rPr lang="en-US" altLang="ko-KR" sz="2000" b="1" dirty="0" smtClean="0"/>
              <a:t>joy my Jesus here to know.</a:t>
            </a:r>
          </a:p>
          <a:p>
            <a:pPr marL="514350" indent="-514350">
              <a:buAutoNum type="arabicPeriod"/>
            </a:pPr>
            <a:endParaRPr lang="en-US" altLang="ko-KR" sz="2000" b="1" dirty="0" smtClean="0"/>
          </a:p>
          <a:p>
            <a:pPr marL="514350" indent="-514350">
              <a:buAutoNum type="arabicPeriod"/>
            </a:pPr>
            <a:endParaRPr lang="en-US" altLang="ko-KR" sz="2000" b="1" dirty="0" smtClean="0"/>
          </a:p>
          <a:p>
            <a:pPr>
              <a:buNone/>
            </a:pPr>
            <a:r>
              <a:rPr lang="en-US" altLang="ko-KR" sz="2000" b="1" dirty="0" smtClean="0"/>
              <a:t>2. The earth was once a bitter place Till Jesus showed His smiling face;</a:t>
            </a:r>
            <a:br>
              <a:rPr lang="en-US" altLang="ko-KR" sz="2000" b="1" dirty="0" smtClean="0"/>
            </a:br>
            <a:r>
              <a:rPr lang="en-US" altLang="ko-KR" sz="2000" b="1" dirty="0" smtClean="0"/>
              <a:t>Now joy’s begun within my </a:t>
            </a:r>
            <a:r>
              <a:rPr lang="en-US" altLang="ko-KR" sz="2000" b="1" dirty="0" smtClean="0"/>
              <a:t>soul , ’Twill </a:t>
            </a:r>
            <a:r>
              <a:rPr lang="en-US" altLang="ko-KR" sz="2000" b="1" dirty="0" smtClean="0"/>
              <a:t>last while endless ages roll.</a:t>
            </a:r>
          </a:p>
          <a:p>
            <a:pPr>
              <a:buNone/>
            </a:pPr>
            <a:endParaRPr lang="en-US" altLang="ko-KR" sz="2000" b="1" dirty="0" smtClean="0"/>
          </a:p>
          <a:p>
            <a:pPr>
              <a:buNone/>
            </a:pPr>
            <a:endParaRPr lang="en-US" altLang="ko-KR" sz="2000" b="1" dirty="0" smtClean="0"/>
          </a:p>
          <a:p>
            <a:pPr>
              <a:buNone/>
            </a:pPr>
            <a:r>
              <a:rPr lang="en-US" altLang="ko-KR" sz="2000" b="1" dirty="0" smtClean="0"/>
              <a:t>3. What matters where on earth we dwell?</a:t>
            </a:r>
            <a:br>
              <a:rPr lang="en-US" altLang="ko-KR" sz="2000" b="1" dirty="0" smtClean="0"/>
            </a:br>
            <a:r>
              <a:rPr lang="en-US" altLang="ko-KR" sz="2000" b="1" dirty="0" smtClean="0"/>
              <a:t>On mountain top, or in the dell, In cottage, or a mansion fair,</a:t>
            </a:r>
            <a:br>
              <a:rPr lang="en-US" altLang="ko-KR" sz="2000" b="1" dirty="0" smtClean="0"/>
            </a:br>
            <a:r>
              <a:rPr lang="en-US" altLang="ko-KR" sz="2000" b="1" dirty="0" smtClean="0"/>
              <a:t>Where Jesus is, my joy is there.</a:t>
            </a:r>
          </a:p>
          <a:p>
            <a:pPr>
              <a:buNone/>
            </a:pPr>
            <a:endParaRPr lang="en-US" altLang="ko-KR" sz="2000" b="1" dirty="0" smtClean="0"/>
          </a:p>
          <a:p>
            <a:pPr>
              <a:buNone/>
            </a:pPr>
            <a:endParaRPr lang="en-US" altLang="ko-KR" sz="2000" b="1" dirty="0" smtClean="0"/>
          </a:p>
          <a:p>
            <a:pPr>
              <a:buNone/>
            </a:pPr>
            <a:r>
              <a:rPr lang="en-US" altLang="ko-KR" sz="2000" b="1" dirty="0" smtClean="0"/>
              <a:t>Refrain.  </a:t>
            </a:r>
          </a:p>
          <a:p>
            <a:pPr>
              <a:buNone/>
            </a:pPr>
            <a:r>
              <a:rPr lang="en-US" altLang="ko-KR" sz="2000" b="1" dirty="0"/>
              <a:t> </a:t>
            </a:r>
            <a:r>
              <a:rPr lang="en-US" altLang="ko-KR" sz="2000" b="1" dirty="0" smtClean="0"/>
              <a:t>   O hallelujah, yes, ’tis joy! For it is Christ that I enjoy!</a:t>
            </a:r>
          </a:p>
          <a:p>
            <a:pPr>
              <a:buNone/>
            </a:pPr>
            <a:r>
              <a:rPr lang="en-US" altLang="ko-KR" sz="2000" b="1" dirty="0"/>
              <a:t> </a:t>
            </a:r>
            <a:r>
              <a:rPr lang="en-US" altLang="ko-KR" sz="2000" b="1" dirty="0" smtClean="0"/>
              <a:t>   On land or sea, what matters where Where Jesus is, my joy is there.</a:t>
            </a:r>
            <a:endParaRPr lang="ko-KR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ce Christ My Soul From Sin Set F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ce Christ My Soul From Sin Set F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ce Christ My Soul From Sin Set F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ce Christ My Soul From Sin Set F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ce Christ My Soul From Sin Set F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ce Christ My Soul From Sin Set F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ce Christ My Soul From Sin Set F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61</Words>
  <Application>Microsoft Office PowerPoint</Application>
  <PresentationFormat>화면 슬라이드 쇼(4:3)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2" baseType="lpstr">
      <vt:lpstr>Office 테마</vt:lpstr>
      <vt:lpstr>Since Christ My Soul From Sin Set Free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내영혼이 은총입어</dc:title>
  <dc:creator>현빈</dc:creator>
  <cp:lastModifiedBy>현빈</cp:lastModifiedBy>
  <cp:revision>10</cp:revision>
  <dcterms:created xsi:type="dcterms:W3CDTF">2015-11-14T05:43:17Z</dcterms:created>
  <dcterms:modified xsi:type="dcterms:W3CDTF">2015-11-16T00:38:21Z</dcterms:modified>
</cp:coreProperties>
</file>