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E089-16F1-4079-99B3-772818EB5A01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7E2C-F265-4288-93A8-B5C17704F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E089-16F1-4079-99B3-772818EB5A01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7E2C-F265-4288-93A8-B5C17704F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E089-16F1-4079-99B3-772818EB5A01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7E2C-F265-4288-93A8-B5C17704F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E089-16F1-4079-99B3-772818EB5A01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7E2C-F265-4288-93A8-B5C17704F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E089-16F1-4079-99B3-772818EB5A01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7E2C-F265-4288-93A8-B5C17704F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E089-16F1-4079-99B3-772818EB5A01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7E2C-F265-4288-93A8-B5C17704F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E089-16F1-4079-99B3-772818EB5A01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7E2C-F265-4288-93A8-B5C17704F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E089-16F1-4079-99B3-772818EB5A01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7E2C-F265-4288-93A8-B5C17704F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E089-16F1-4079-99B3-772818EB5A01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7E2C-F265-4288-93A8-B5C17704F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E089-16F1-4079-99B3-772818EB5A01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7E2C-F265-4288-93A8-B5C17704F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8E089-16F1-4079-99B3-772818EB5A01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7E2C-F265-4288-93A8-B5C17704F8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8E089-16F1-4079-99B3-772818EB5A01}" type="datetimeFigureOut">
              <a:rPr lang="en-US" smtClean="0"/>
              <a:pPr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E7E2C-F265-4288-93A8-B5C17704F81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Master, Let Me Walk With Thee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Master, Let Me Walk With Th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24200" y="0"/>
            <a:ext cx="6019800" cy="6858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Master, Let Me Walk With Thee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57600" y="914400"/>
            <a:ext cx="4724400" cy="5257800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sz="1800" b="1" dirty="0" smtClean="0"/>
              <a:t>1. O Master, let me walk with thee </a:t>
            </a:r>
          </a:p>
          <a:p>
            <a:pPr marL="514350" indent="-514350">
              <a:buNone/>
            </a:pPr>
            <a:r>
              <a:rPr lang="en-US" sz="1800" b="1" dirty="0" smtClean="0"/>
              <a:t>     in lowly paths of service free; </a:t>
            </a:r>
            <a:endParaRPr lang="en-US" sz="1800" b="1" dirty="0"/>
          </a:p>
          <a:p>
            <a:pPr marL="514350" indent="-514350">
              <a:buNone/>
            </a:pPr>
            <a:r>
              <a:rPr lang="en-US" sz="1800" b="1" dirty="0" smtClean="0"/>
              <a:t>     tell me thy secret; help me bear </a:t>
            </a:r>
            <a:endParaRPr lang="en-US" sz="1800" b="1" dirty="0"/>
          </a:p>
          <a:p>
            <a:pPr marL="514350" indent="-514350">
              <a:buNone/>
            </a:pPr>
            <a:r>
              <a:rPr lang="en-US" sz="1800" b="1" dirty="0" smtClean="0"/>
              <a:t>     the strain of toil, the fret of care. </a:t>
            </a:r>
            <a:br>
              <a:rPr lang="en-US" sz="1800" b="1" dirty="0" smtClean="0"/>
            </a:br>
            <a:endParaRPr lang="en-US" sz="1800" b="1" dirty="0" smtClean="0"/>
          </a:p>
          <a:p>
            <a:pPr marL="514350" indent="-514350">
              <a:buAutoNum type="arabicPeriod"/>
            </a:pPr>
            <a:endParaRPr lang="en-US" sz="1800" b="1" dirty="0"/>
          </a:p>
          <a:p>
            <a:pPr marL="284163" indent="-284163">
              <a:buNone/>
              <a:tabLst>
                <a:tab pos="225425" algn="l"/>
              </a:tabLst>
            </a:pPr>
            <a:endParaRPr lang="en-US" sz="1800" b="1" dirty="0" smtClean="0"/>
          </a:p>
          <a:p>
            <a:pPr marL="284163" indent="-284163">
              <a:buNone/>
              <a:tabLst>
                <a:tab pos="225425" algn="l"/>
              </a:tabLst>
            </a:pPr>
            <a:r>
              <a:rPr lang="en-US" sz="1800" b="1" dirty="0" smtClean="0"/>
              <a:t>2</a:t>
            </a:r>
            <a:r>
              <a:rPr lang="en-US" sz="1800" b="1" dirty="0" smtClean="0"/>
              <a:t>. Teach me thy patience; still with thee </a:t>
            </a:r>
          </a:p>
          <a:p>
            <a:pPr marL="284163" indent="-284163">
              <a:buNone/>
              <a:tabLst>
                <a:tab pos="225425" algn="l"/>
              </a:tabLst>
            </a:pPr>
            <a:r>
              <a:rPr lang="en-US" sz="1800" b="1" dirty="0" smtClean="0"/>
              <a:t>     in closer, dearer company, </a:t>
            </a:r>
          </a:p>
          <a:p>
            <a:pPr marL="284163" indent="-284163">
              <a:buNone/>
              <a:tabLst>
                <a:tab pos="225425" algn="l"/>
              </a:tabLst>
            </a:pPr>
            <a:r>
              <a:rPr lang="en-US" sz="1800" b="1" dirty="0" smtClean="0"/>
              <a:t>     in work that keeps faith sweet and strong, </a:t>
            </a:r>
          </a:p>
          <a:p>
            <a:pPr marL="284163" indent="-284163">
              <a:buNone/>
              <a:tabLst>
                <a:tab pos="225425" algn="l"/>
              </a:tabLst>
            </a:pPr>
            <a:r>
              <a:rPr lang="en-US" sz="1800" b="1" dirty="0" smtClean="0"/>
              <a:t>     in trust that triumphs over wrong; </a:t>
            </a:r>
            <a:br>
              <a:rPr lang="en-US" sz="1800" b="1" dirty="0" smtClean="0"/>
            </a:br>
            <a:endParaRPr lang="en-US" sz="1800" b="1" dirty="0" smtClean="0"/>
          </a:p>
          <a:p>
            <a:pPr marL="284163" indent="-284163">
              <a:buNone/>
              <a:tabLst>
                <a:tab pos="225425" algn="l"/>
              </a:tabLst>
            </a:pPr>
            <a:endParaRPr lang="en-US" sz="1800" b="1" dirty="0" smtClean="0"/>
          </a:p>
          <a:p>
            <a:pPr marL="284163" indent="-284163">
              <a:buNone/>
              <a:tabLst>
                <a:tab pos="225425" algn="l"/>
              </a:tabLst>
            </a:pPr>
            <a:endParaRPr lang="en-US" sz="1800" b="1" dirty="0" smtClean="0"/>
          </a:p>
          <a:p>
            <a:pPr marL="284163" indent="-284163">
              <a:buNone/>
              <a:tabLst>
                <a:tab pos="225425" algn="l"/>
              </a:tabLst>
            </a:pPr>
            <a:r>
              <a:rPr lang="en-US" sz="1800" b="1" dirty="0" smtClean="0"/>
              <a:t>3</a:t>
            </a:r>
            <a:r>
              <a:rPr lang="en-US" sz="1800" b="1" dirty="0" smtClean="0"/>
              <a:t>. In hope that sends a shining ray </a:t>
            </a:r>
          </a:p>
          <a:p>
            <a:pPr marL="284163" indent="-284163">
              <a:buNone/>
              <a:tabLst>
                <a:tab pos="225425" algn="l"/>
              </a:tabLst>
            </a:pPr>
            <a:r>
              <a:rPr lang="en-US" sz="1800" b="1" dirty="0" smtClean="0"/>
              <a:t>     far down the future's broadening way, </a:t>
            </a:r>
          </a:p>
          <a:p>
            <a:pPr marL="284163" indent="-284163">
              <a:buNone/>
              <a:tabLst>
                <a:tab pos="225425" algn="l"/>
              </a:tabLst>
            </a:pPr>
            <a:r>
              <a:rPr lang="en-US" sz="1800" b="1" dirty="0" smtClean="0"/>
              <a:t>     in peace that only thou canst give, </a:t>
            </a:r>
          </a:p>
          <a:p>
            <a:pPr marL="284163" indent="-284163">
              <a:buNone/>
              <a:tabLst>
                <a:tab pos="225425" algn="l"/>
              </a:tabLst>
            </a:pPr>
            <a:r>
              <a:rPr lang="en-US" sz="1800" b="1" dirty="0"/>
              <a:t> </a:t>
            </a:r>
            <a:r>
              <a:rPr lang="en-US" sz="1800" b="1" dirty="0" smtClean="0"/>
              <a:t>    with thee, O Master, let me live.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46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Master, Let Me Walk With Thee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Master, Let Me Walk With Thee</dc:title>
  <dc:creator>user</dc:creator>
  <cp:lastModifiedBy>mary</cp:lastModifiedBy>
  <cp:revision>12</cp:revision>
  <dcterms:created xsi:type="dcterms:W3CDTF">2015-11-20T20:32:12Z</dcterms:created>
  <dcterms:modified xsi:type="dcterms:W3CDTF">2018-11-12T21:31:06Z</dcterms:modified>
</cp:coreProperties>
</file>