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8508" autoAdjust="0"/>
    <p:restoredTop sz="94681" autoAdjust="0"/>
  </p:normalViewPr>
  <p:slideViewPr>
    <p:cSldViewPr>
      <p:cViewPr>
        <p:scale>
          <a:sx n="76" d="100"/>
          <a:sy n="76" d="100"/>
        </p:scale>
        <p:origin x="-1517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2660-18EF-4E97-B34D-FA31DE8D60FC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4A70-C2D8-4155-B96A-AE0F1233E2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as Thou Wil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Jesus, as Thou Wilt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457200"/>
            <a:ext cx="51816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1. My Jesus, as Thou wilt</a:t>
            </a:r>
            <a:r>
              <a:rPr lang="en-US" sz="1600" b="1" dirty="0" smtClean="0"/>
              <a:t>;  Oh</a:t>
            </a:r>
            <a:r>
              <a:rPr lang="en-US" sz="1600" b="1" dirty="0" smtClean="0"/>
              <a:t>, may Thy will be mine!</a:t>
            </a:r>
            <a:br>
              <a:rPr lang="en-US" sz="1600" b="1" dirty="0" smtClean="0"/>
            </a:br>
            <a:r>
              <a:rPr lang="en-US" sz="1600" b="1" dirty="0" smtClean="0"/>
              <a:t>Into Thy hand of </a:t>
            </a:r>
            <a:r>
              <a:rPr lang="en-US" sz="1600" b="1" dirty="0" smtClean="0"/>
              <a:t>love  I </a:t>
            </a:r>
            <a:r>
              <a:rPr lang="en-US" sz="1600" b="1" dirty="0" smtClean="0"/>
              <a:t>would my all resign.</a:t>
            </a:r>
            <a:br>
              <a:rPr lang="en-US" sz="1600" b="1" dirty="0" smtClean="0"/>
            </a:br>
            <a:r>
              <a:rPr lang="en-US" sz="1600" b="1" dirty="0" smtClean="0"/>
              <a:t>Through sorrow or through </a:t>
            </a:r>
            <a:r>
              <a:rPr lang="en-US" sz="1600" b="1" dirty="0" smtClean="0"/>
              <a:t>joy  Conduct </a:t>
            </a:r>
            <a:r>
              <a:rPr lang="en-US" sz="1600" b="1" dirty="0" smtClean="0"/>
              <a:t>me as </a:t>
            </a:r>
            <a:r>
              <a:rPr lang="en-US" sz="1600" b="1" dirty="0" err="1" smtClean="0"/>
              <a:t>Thine</a:t>
            </a:r>
            <a:r>
              <a:rPr lang="en-US" sz="1600" b="1" dirty="0" smtClean="0"/>
              <a:t> own</a:t>
            </a:r>
            <a:br>
              <a:rPr lang="en-US" sz="1600" b="1" dirty="0" smtClean="0"/>
            </a:br>
            <a:r>
              <a:rPr lang="en-US" sz="1600" b="1" dirty="0" smtClean="0"/>
              <a:t>And help me still to say</a:t>
            </a:r>
            <a:r>
              <a:rPr lang="en-US" sz="1600" b="1" dirty="0" smtClean="0"/>
              <a:t>,  My </a:t>
            </a:r>
            <a:r>
              <a:rPr lang="en-US" sz="1600" b="1" dirty="0" smtClean="0"/>
              <a:t>Lord, Thy will be done.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2</a:t>
            </a:r>
            <a:r>
              <a:rPr lang="en-US" sz="1600" b="1" dirty="0" smtClean="0"/>
              <a:t>. My Jesus, as Thou wilt</a:t>
            </a:r>
            <a:r>
              <a:rPr lang="en-US" sz="1600" b="1" dirty="0" smtClean="0"/>
              <a:t>.  If </a:t>
            </a:r>
            <a:r>
              <a:rPr lang="en-US" sz="1600" b="1" dirty="0" smtClean="0"/>
              <a:t>needy here and poor,</a:t>
            </a:r>
            <a:br>
              <a:rPr lang="en-US" sz="1600" b="1" dirty="0" smtClean="0"/>
            </a:br>
            <a:r>
              <a:rPr lang="en-US" sz="1600" b="1" dirty="0" smtClean="0"/>
              <a:t>Give me Thy people's bread</a:t>
            </a:r>
            <a:r>
              <a:rPr lang="en-US" sz="1600" b="1" dirty="0" smtClean="0"/>
              <a:t>,  Thy </a:t>
            </a:r>
            <a:r>
              <a:rPr lang="en-US" sz="1600" b="1" dirty="0" smtClean="0"/>
              <a:t>Word, so rich and sure.</a:t>
            </a:r>
            <a:br>
              <a:rPr lang="en-US" sz="1600" b="1" dirty="0" smtClean="0"/>
            </a:br>
            <a:r>
              <a:rPr lang="en-US" sz="1600" b="1" dirty="0" smtClean="0"/>
              <a:t>This manna from </a:t>
            </a:r>
            <a:r>
              <a:rPr lang="en-US" sz="1600" b="1" dirty="0" smtClean="0"/>
              <a:t>above  Let </a:t>
            </a:r>
            <a:r>
              <a:rPr lang="en-US" sz="1600" b="1" dirty="0" smtClean="0"/>
              <a:t>my soul feed upon;</a:t>
            </a:r>
            <a:br>
              <a:rPr lang="en-US" sz="1600" b="1" dirty="0" smtClean="0"/>
            </a:br>
            <a:r>
              <a:rPr lang="en-US" sz="1600" b="1" dirty="0" smtClean="0"/>
              <a:t>And if all else should fail</a:t>
            </a:r>
            <a:r>
              <a:rPr lang="en-US" sz="1600" b="1" dirty="0" smtClean="0"/>
              <a:t>,  My </a:t>
            </a:r>
            <a:r>
              <a:rPr lang="en-US" sz="1600" b="1" dirty="0" smtClean="0"/>
              <a:t>Lord, Thy will be done.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3</a:t>
            </a:r>
            <a:r>
              <a:rPr lang="en-US" sz="1600" b="1" dirty="0" smtClean="0"/>
              <a:t>. My Jesus, as Thou wilt</a:t>
            </a:r>
            <a:r>
              <a:rPr lang="en-US" sz="1600" b="1" dirty="0" smtClean="0"/>
              <a:t>.  Though </a:t>
            </a:r>
            <a:r>
              <a:rPr lang="en-US" sz="1600" b="1" dirty="0" smtClean="0"/>
              <a:t>seen by many a tear,</a:t>
            </a:r>
            <a:br>
              <a:rPr lang="en-US" sz="1600" b="1" dirty="0" smtClean="0"/>
            </a:br>
            <a:r>
              <a:rPr lang="en-US" sz="1600" b="1" dirty="0" smtClean="0"/>
              <a:t>Let not my star of </a:t>
            </a:r>
            <a:r>
              <a:rPr lang="en-US" sz="1600" b="1" dirty="0" smtClean="0"/>
              <a:t>hope  Grow </a:t>
            </a:r>
            <a:r>
              <a:rPr lang="en-US" sz="1600" b="1" dirty="0" smtClean="0"/>
              <a:t>dim or disappear.</a:t>
            </a:r>
            <a:br>
              <a:rPr lang="en-US" sz="1600" b="1" dirty="0" smtClean="0"/>
            </a:br>
            <a:r>
              <a:rPr lang="en-US" sz="1600" b="1" dirty="0" smtClean="0"/>
              <a:t>Since Thou on earth hast </a:t>
            </a:r>
            <a:r>
              <a:rPr lang="en-US" sz="1600" b="1" dirty="0" smtClean="0"/>
              <a:t>wept  And </a:t>
            </a:r>
            <a:r>
              <a:rPr lang="en-US" sz="1600" b="1" dirty="0" smtClean="0"/>
              <a:t>sorrowed oft alone,</a:t>
            </a:r>
            <a:br>
              <a:rPr lang="en-US" sz="1600" b="1" dirty="0" smtClean="0"/>
            </a:br>
            <a:r>
              <a:rPr lang="en-US" sz="1600" b="1" dirty="0" smtClean="0"/>
              <a:t>If I must weep with Thee</a:t>
            </a:r>
            <a:r>
              <a:rPr lang="en-US" sz="1600" b="1" dirty="0" smtClean="0"/>
              <a:t>,  My </a:t>
            </a:r>
            <a:r>
              <a:rPr lang="en-US" sz="1600" b="1" dirty="0" smtClean="0"/>
              <a:t>Lord, Thy will be done.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4</a:t>
            </a:r>
            <a:r>
              <a:rPr lang="en-US" sz="1600" b="1" dirty="0" smtClean="0"/>
              <a:t>. My Jesus, as Thou wilt</a:t>
            </a:r>
            <a:r>
              <a:rPr lang="en-US" sz="1600" b="1" dirty="0" smtClean="0"/>
              <a:t>.  When </a:t>
            </a:r>
            <a:r>
              <a:rPr lang="en-US" sz="1600" b="1" dirty="0" smtClean="0"/>
              <a:t>death itself draws nigh,</a:t>
            </a:r>
            <a:br>
              <a:rPr lang="en-US" sz="1600" b="1" dirty="0" smtClean="0"/>
            </a:br>
            <a:r>
              <a:rPr lang="en-US" sz="1600" b="1" dirty="0" smtClean="0"/>
              <a:t>Unto Thy wounded </a:t>
            </a:r>
            <a:r>
              <a:rPr lang="en-US" sz="1600" b="1" dirty="0" smtClean="0"/>
              <a:t>side  For </a:t>
            </a:r>
            <a:r>
              <a:rPr lang="en-US" sz="1600" b="1" dirty="0" smtClean="0"/>
              <a:t>refuge I would fly</a:t>
            </a:r>
            <a:br>
              <a:rPr lang="en-US" sz="1600" b="1" dirty="0" smtClean="0"/>
            </a:br>
            <a:r>
              <a:rPr lang="en-US" sz="1600" b="1" dirty="0" smtClean="0"/>
              <a:t>And, clinging to Thee, </a:t>
            </a:r>
            <a:r>
              <a:rPr lang="en-US" sz="1600" b="1" dirty="0" smtClean="0"/>
              <a:t>go  Where </a:t>
            </a:r>
            <a:r>
              <a:rPr lang="en-US" sz="1600" b="1" dirty="0" smtClean="0"/>
              <a:t>Thou before hast gone.</a:t>
            </a:r>
            <a:br>
              <a:rPr lang="en-US" sz="1600" b="1" dirty="0" smtClean="0"/>
            </a:br>
            <a:r>
              <a:rPr lang="en-US" sz="1600" b="1" dirty="0" smtClean="0"/>
              <a:t>My times are in Thy </a:t>
            </a:r>
            <a:r>
              <a:rPr lang="en-US" sz="1600" b="1" dirty="0" smtClean="0"/>
              <a:t>hand: My </a:t>
            </a:r>
            <a:r>
              <a:rPr lang="en-US" sz="1600" b="1" dirty="0" smtClean="0"/>
              <a:t>Lord, Thy will be done.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5</a:t>
            </a:r>
            <a:r>
              <a:rPr lang="en-US" sz="1600" b="1" dirty="0" smtClean="0"/>
              <a:t>. My Jesus, as Thou wilt</a:t>
            </a:r>
            <a:r>
              <a:rPr lang="en-US" sz="1600" b="1" dirty="0" smtClean="0"/>
              <a:t>.  All </a:t>
            </a:r>
            <a:r>
              <a:rPr lang="en-US" sz="1600" b="1" dirty="0" smtClean="0"/>
              <a:t>shall be well for me;</a:t>
            </a:r>
            <a:br>
              <a:rPr lang="en-US" sz="1600" b="1" dirty="0" smtClean="0"/>
            </a:br>
            <a:r>
              <a:rPr lang="en-US" sz="1600" b="1" dirty="0" smtClean="0"/>
              <a:t>Each changing future </a:t>
            </a:r>
            <a:r>
              <a:rPr lang="en-US" sz="1600" b="1" dirty="0" smtClean="0"/>
              <a:t>scene  I </a:t>
            </a:r>
            <a:r>
              <a:rPr lang="en-US" sz="1600" b="1" dirty="0" smtClean="0"/>
              <a:t>gladly trust with Thee.</a:t>
            </a:r>
            <a:br>
              <a:rPr lang="en-US" sz="1600" b="1" dirty="0" smtClean="0"/>
            </a:br>
            <a:r>
              <a:rPr lang="en-US" sz="1600" b="1" dirty="0" smtClean="0"/>
              <a:t>Thus to my home </a:t>
            </a:r>
            <a:r>
              <a:rPr lang="en-US" sz="1600" b="1" dirty="0" smtClean="0"/>
              <a:t>above  I </a:t>
            </a:r>
            <a:r>
              <a:rPr lang="en-US" sz="1600" b="1" dirty="0" smtClean="0"/>
              <a:t>travel calmly on</a:t>
            </a:r>
            <a:br>
              <a:rPr lang="en-US" sz="1600" b="1" dirty="0" smtClean="0"/>
            </a:br>
            <a:r>
              <a:rPr lang="en-US" sz="1600" b="1" dirty="0" smtClean="0"/>
              <a:t>And sing in life or death</a:t>
            </a:r>
            <a:r>
              <a:rPr lang="en-US" sz="1600" b="1" dirty="0" smtClean="0"/>
              <a:t>,  My </a:t>
            </a:r>
            <a:r>
              <a:rPr lang="en-US" sz="1600" b="1" dirty="0" smtClean="0"/>
              <a:t>Lord, Thy will be done</a:t>
            </a:r>
            <a:r>
              <a:rPr lang="en-US" sz="1600" b="1" dirty="0" smtClean="0"/>
              <a:t>.  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Jesus, as Thou Wilt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Jesus, as Thou Wilt </dc:title>
  <dc:creator>user</dc:creator>
  <cp:lastModifiedBy>mary</cp:lastModifiedBy>
  <cp:revision>21</cp:revision>
  <dcterms:created xsi:type="dcterms:W3CDTF">2015-11-28T11:58:35Z</dcterms:created>
  <dcterms:modified xsi:type="dcterms:W3CDTF">2020-02-14T18:08:36Z</dcterms:modified>
</cp:coreProperties>
</file>