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46B57-D86E-4EC0-92FC-BB95DDA1696D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2DFF4-9CC0-42BE-8910-FB018626FEB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Love to Thee, O Ch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912768" cy="40466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More Love to Thee, O Christ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19162"/>
            <a:ext cx="3888432" cy="62646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More </a:t>
            </a:r>
            <a:r>
              <a:rPr lang="en-US" sz="1800" b="1" dirty="0" smtClean="0">
                <a:solidFill>
                  <a:schemeClr val="bg1"/>
                </a:solidFill>
              </a:rPr>
              <a:t>love to Thee, O Christ,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More love to Thee!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Hear Thou the prayer I make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On bended knee;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This is my earnest plea: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More </a:t>
            </a:r>
            <a:r>
              <a:rPr lang="en-US" sz="1800" b="1" dirty="0" smtClean="0">
                <a:solidFill>
                  <a:srgbClr val="FF0000"/>
                </a:solidFill>
              </a:rPr>
              <a:t>love, O Christ, to Thee,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More love to Thee,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More love to Thee!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Once </a:t>
            </a:r>
            <a:r>
              <a:rPr lang="en-US" sz="1800" b="1" dirty="0" smtClean="0">
                <a:solidFill>
                  <a:schemeClr val="bg1"/>
                </a:solidFill>
              </a:rPr>
              <a:t>earthly joy I craved,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Sought peace and rest;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Now Thee alone I seek,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Give what is best;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This all my prayer shall be: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Then </a:t>
            </a:r>
            <a:r>
              <a:rPr lang="en-US" sz="1800" b="1" dirty="0" smtClean="0">
                <a:solidFill>
                  <a:schemeClr val="bg1"/>
                </a:solidFill>
              </a:rPr>
              <a:t>shall my latest breath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Whisper Thy praise;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This be the parting cry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My heart shall raise;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This still its prayer shall be: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More Love to Thee, O Christ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구주 예수를 더욱 사랑</dc:title>
  <dc:creator>현빈</dc:creator>
  <cp:lastModifiedBy>mary</cp:lastModifiedBy>
  <cp:revision>12</cp:revision>
  <dcterms:created xsi:type="dcterms:W3CDTF">2015-11-11T15:50:44Z</dcterms:created>
  <dcterms:modified xsi:type="dcterms:W3CDTF">2019-01-09T19:30:52Z</dcterms:modified>
</cp:coreProperties>
</file>