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E6C6B-AF54-488A-B496-5E16CA4560E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61BCE-388E-48B7-AC40-F0B35C39F8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ic sweetness sits enthroned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jestic sweetness sits enthrone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7543800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Majestic sweetness sits enthroned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533400"/>
            <a:ext cx="5410200" cy="6324600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284163" algn="l"/>
              </a:tabLst>
            </a:pPr>
            <a:r>
              <a:rPr lang="en-US" sz="1600" b="1" dirty="0" smtClean="0"/>
              <a:t>Majestic sweetness sits enthroned</a:t>
            </a:r>
            <a:br>
              <a:rPr lang="en-US" sz="1600" b="1" dirty="0" smtClean="0"/>
            </a:br>
            <a:r>
              <a:rPr lang="en-US" sz="1600" b="1" dirty="0" smtClean="0"/>
              <a:t>Upon the Savior’s brow;</a:t>
            </a:r>
            <a:br>
              <a:rPr lang="en-US" sz="1600" b="1" dirty="0" smtClean="0"/>
            </a:br>
            <a:r>
              <a:rPr lang="en-US" sz="1600" b="1" dirty="0" smtClean="0"/>
              <a:t>His head with radiant glories crowned,</a:t>
            </a:r>
            <a:br>
              <a:rPr lang="en-US" sz="1600" b="1" dirty="0" smtClean="0"/>
            </a:br>
            <a:r>
              <a:rPr lang="en-US" sz="1600" b="1" dirty="0" smtClean="0"/>
              <a:t>His lips with grace </a:t>
            </a:r>
            <a:r>
              <a:rPr lang="en-US" sz="1600" b="1" dirty="0" err="1" smtClean="0"/>
              <a:t>o’erflow</a:t>
            </a:r>
            <a:r>
              <a:rPr lang="en-US" sz="1600" b="1" dirty="0" smtClean="0"/>
              <a:t>, His </a:t>
            </a:r>
            <a:r>
              <a:rPr lang="en-US" sz="1600" b="1" dirty="0" smtClean="0"/>
              <a:t>lips with grace </a:t>
            </a:r>
            <a:r>
              <a:rPr lang="en-US" sz="1600" b="1" dirty="0" err="1" smtClean="0"/>
              <a:t>o’erflow</a:t>
            </a:r>
            <a:r>
              <a:rPr lang="en-US" sz="1600" b="1" dirty="0" smtClean="0"/>
              <a:t>.</a:t>
            </a:r>
          </a:p>
          <a:p>
            <a:pPr marL="0" indent="0">
              <a:buNone/>
              <a:tabLst>
                <a:tab pos="284163" algn="l"/>
              </a:tabLst>
            </a:pPr>
            <a:endParaRPr lang="en-US" sz="1600" b="1" dirty="0" smtClean="0"/>
          </a:p>
          <a:p>
            <a:pPr marL="0" indent="0">
              <a:buNone/>
              <a:tabLst>
                <a:tab pos="284163" algn="l"/>
              </a:tabLst>
            </a:pPr>
            <a:r>
              <a:rPr lang="en-US" sz="1600" b="1" dirty="0" smtClean="0"/>
              <a:t>He saw me plunged in deep distress</a:t>
            </a:r>
            <a:br>
              <a:rPr lang="en-US" sz="1600" b="1" dirty="0" smtClean="0"/>
            </a:br>
            <a:r>
              <a:rPr lang="en-US" sz="1600" b="1" dirty="0" smtClean="0"/>
              <a:t>And flew to my relief;</a:t>
            </a:r>
            <a:br>
              <a:rPr lang="en-US" sz="1600" b="1" dirty="0" smtClean="0"/>
            </a:br>
            <a:r>
              <a:rPr lang="en-US" sz="1600" b="1" dirty="0" smtClean="0"/>
              <a:t>For me He bore the shameful cross</a:t>
            </a:r>
            <a:br>
              <a:rPr lang="en-US" sz="1600" b="1" dirty="0" smtClean="0"/>
            </a:br>
            <a:r>
              <a:rPr lang="en-US" sz="1600" b="1" dirty="0" smtClean="0"/>
              <a:t>And carried all my grief</a:t>
            </a:r>
            <a:r>
              <a:rPr lang="en-US" sz="1600" b="1" dirty="0" smtClean="0"/>
              <a:t>, And </a:t>
            </a:r>
            <a:r>
              <a:rPr lang="en-US" sz="1600" b="1" dirty="0" smtClean="0"/>
              <a:t>carried all my grief</a:t>
            </a:r>
            <a:r>
              <a:rPr lang="en-US" sz="1600" b="1" dirty="0" smtClean="0"/>
              <a:t>.</a:t>
            </a:r>
          </a:p>
          <a:p>
            <a:pPr marL="0" indent="0">
              <a:buNone/>
              <a:tabLst>
                <a:tab pos="284163" algn="l"/>
              </a:tabLst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To Him I owe my life and breath</a:t>
            </a:r>
            <a:br>
              <a:rPr lang="en-US" sz="1600" b="1" dirty="0" smtClean="0"/>
            </a:br>
            <a:r>
              <a:rPr lang="en-US" sz="1600" b="1" dirty="0" smtClean="0"/>
              <a:t>And all the joys I have;</a:t>
            </a:r>
            <a:br>
              <a:rPr lang="en-US" sz="1600" b="1" dirty="0" smtClean="0"/>
            </a:br>
            <a:r>
              <a:rPr lang="en-US" sz="1600" b="1" dirty="0" smtClean="0"/>
              <a:t>He makes me triumph over death</a:t>
            </a:r>
            <a:br>
              <a:rPr lang="en-US" sz="1600" b="1" dirty="0" smtClean="0"/>
            </a:br>
            <a:r>
              <a:rPr lang="en-US" sz="1600" b="1" dirty="0" smtClean="0"/>
              <a:t>And saves me from the </a:t>
            </a:r>
            <a:r>
              <a:rPr lang="en-US" sz="1600" b="1" dirty="0" smtClean="0"/>
              <a:t>grave, And </a:t>
            </a:r>
            <a:r>
              <a:rPr lang="en-US" sz="1600" b="1" dirty="0" smtClean="0"/>
              <a:t>saves me from the grave</a:t>
            </a:r>
            <a:r>
              <a:rPr lang="en-US" sz="1600" b="1" dirty="0" smtClean="0"/>
              <a:t>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To Heav’n, the place of His abode,</a:t>
            </a:r>
            <a:br>
              <a:rPr lang="en-US" sz="1600" b="1" dirty="0" smtClean="0"/>
            </a:br>
            <a:r>
              <a:rPr lang="en-US" sz="1600" b="1" dirty="0" smtClean="0"/>
              <a:t>He brings my weary feet;</a:t>
            </a:r>
            <a:br>
              <a:rPr lang="en-US" sz="1600" b="1" dirty="0" smtClean="0"/>
            </a:br>
            <a:r>
              <a:rPr lang="en-US" sz="1600" b="1" dirty="0" smtClean="0"/>
              <a:t>Shows me the glories of my God,</a:t>
            </a:r>
            <a:br>
              <a:rPr lang="en-US" sz="1600" b="1" dirty="0" smtClean="0"/>
            </a:br>
            <a:r>
              <a:rPr lang="en-US" sz="1600" b="1" dirty="0" smtClean="0"/>
              <a:t>And makes my joys complete</a:t>
            </a:r>
            <a:r>
              <a:rPr lang="en-US" sz="1600" b="1" dirty="0" smtClean="0"/>
              <a:t>, And </a:t>
            </a:r>
            <a:r>
              <a:rPr lang="en-US" sz="1600" b="1" dirty="0" smtClean="0"/>
              <a:t>makes my joys complete</a:t>
            </a:r>
            <a:r>
              <a:rPr lang="en-US" sz="1600" b="1" dirty="0" smtClean="0"/>
              <a:t>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Since from His bounty I receive</a:t>
            </a:r>
            <a:br>
              <a:rPr lang="en-US" sz="1600" b="1" dirty="0" smtClean="0"/>
            </a:br>
            <a:r>
              <a:rPr lang="en-US" sz="1600" b="1" dirty="0" smtClean="0"/>
              <a:t>Such proofs of love divine,</a:t>
            </a:r>
            <a:br>
              <a:rPr lang="en-US" sz="1600" b="1" dirty="0" smtClean="0"/>
            </a:br>
            <a:r>
              <a:rPr lang="en-US" sz="1600" b="1" dirty="0" smtClean="0"/>
              <a:t>Had I a thousand hearts to give,</a:t>
            </a:r>
            <a:br>
              <a:rPr lang="en-US" sz="1600" b="1" dirty="0" smtClean="0"/>
            </a:br>
            <a:r>
              <a:rPr lang="en-US" sz="1600" b="1" dirty="0" smtClean="0"/>
              <a:t>Lord, they should all be </a:t>
            </a:r>
            <a:r>
              <a:rPr lang="en-US" sz="1600" b="1" dirty="0" err="1" smtClean="0"/>
              <a:t>Thine</a:t>
            </a:r>
            <a:r>
              <a:rPr lang="en-US" sz="1600" b="1" dirty="0" smtClean="0"/>
              <a:t>, Lord</a:t>
            </a:r>
            <a:r>
              <a:rPr lang="en-US" sz="1600" b="1" dirty="0" smtClean="0"/>
              <a:t>, they should all be </a:t>
            </a:r>
            <a:r>
              <a:rPr lang="en-US" sz="1600" b="1" dirty="0" err="1" smtClean="0"/>
              <a:t>Thine</a:t>
            </a:r>
            <a:r>
              <a:rPr lang="en-US" sz="1600" b="1" dirty="0" smtClean="0"/>
              <a:t>.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Majestic sweetness sits enthroned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Majestic sweetness sits enthroned</dc:title>
  <dc:creator>user</dc:creator>
  <cp:lastModifiedBy>mary</cp:lastModifiedBy>
  <cp:revision>18</cp:revision>
  <dcterms:created xsi:type="dcterms:W3CDTF">2015-11-18T15:14:08Z</dcterms:created>
  <dcterms:modified xsi:type="dcterms:W3CDTF">2018-10-15T21:55:31Z</dcterms:modified>
</cp:coreProperties>
</file>