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Picture 8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aning on the Everlasting Arm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624736" cy="548680"/>
          </a:xfrm>
        </p:spPr>
        <p:txBody>
          <a:bodyPr>
            <a:normAutofit fontScale="90000"/>
          </a:bodyPr>
          <a:lstStyle/>
          <a:p>
            <a:r>
              <a:rPr lang="en-US" altLang="ko-K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Leaning on the Everlasting Arms </a:t>
            </a:r>
            <a:endParaRPr lang="ko-KR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1700" b="1" dirty="0" smtClean="0">
                <a:latin typeface="+mn-ea"/>
              </a:rPr>
              <a:t>What </a:t>
            </a:r>
            <a:r>
              <a:rPr lang="en-US" altLang="ko-KR" sz="1700" b="1" dirty="0" smtClean="0">
                <a:latin typeface="+mn-ea"/>
              </a:rPr>
              <a:t>a fellowship, what a joy divine, Leaning on the </a:t>
            </a:r>
            <a:r>
              <a:rPr lang="en-US" altLang="ko-KR" sz="1700" b="1" dirty="0" smtClean="0">
                <a:latin typeface="+mn-ea"/>
              </a:rPr>
              <a:t>everlasting </a:t>
            </a:r>
            <a:r>
              <a:rPr lang="en-US" altLang="ko-KR" sz="1700" b="1" dirty="0" smtClean="0">
                <a:latin typeface="+mn-ea"/>
              </a:rPr>
              <a:t>arms; </a:t>
            </a:r>
            <a:r>
              <a:rPr lang="en-US" altLang="ko-KR" sz="1700" b="1" dirty="0" smtClean="0">
                <a:latin typeface="+mn-ea"/>
              </a:rPr>
              <a:t>              What </a:t>
            </a:r>
            <a:r>
              <a:rPr lang="en-US" altLang="ko-KR" sz="1700" b="1" dirty="0" smtClean="0">
                <a:latin typeface="+mn-ea"/>
              </a:rPr>
              <a:t>a blessedness, what a peace is mine</a:t>
            </a:r>
            <a:r>
              <a:rPr lang="en-US" altLang="ko-KR" sz="1700" b="1" dirty="0" smtClean="0">
                <a:latin typeface="+mn-ea"/>
              </a:rPr>
              <a:t>, Leaning </a:t>
            </a:r>
            <a:r>
              <a:rPr lang="en-US" altLang="ko-KR" sz="1700" b="1" dirty="0" smtClean="0">
                <a:latin typeface="+mn-ea"/>
              </a:rPr>
              <a:t>on the everlasting arms. </a:t>
            </a:r>
          </a:p>
          <a:p>
            <a:pPr marL="0" indent="0">
              <a:buNone/>
            </a:pPr>
            <a:endParaRPr lang="en-US" altLang="ko-KR" sz="1700" b="1" dirty="0" smtClean="0">
              <a:latin typeface="+mn-ea"/>
            </a:endParaRPr>
          </a:p>
          <a:p>
            <a:pPr marL="0" indent="0">
              <a:buNone/>
            </a:pPr>
            <a:endParaRPr lang="en-US" altLang="ko-KR" sz="1700" b="1" dirty="0" smtClean="0">
              <a:latin typeface="+mn-ea"/>
            </a:endParaRPr>
          </a:p>
          <a:p>
            <a:pPr marL="0" indent="0">
              <a:buNone/>
            </a:pPr>
            <a:r>
              <a:rPr lang="en-US" altLang="ko-KR" sz="1700" b="1" dirty="0" smtClean="0">
                <a:solidFill>
                  <a:srgbClr val="FF0000"/>
                </a:solidFill>
                <a:latin typeface="+mn-ea"/>
              </a:rPr>
              <a:t>Refrain:</a:t>
            </a:r>
            <a:br>
              <a:rPr lang="en-US" altLang="ko-KR" sz="1700" b="1" dirty="0" smtClean="0">
                <a:solidFill>
                  <a:srgbClr val="FF0000"/>
                </a:solidFill>
                <a:latin typeface="+mn-ea"/>
              </a:rPr>
            </a:br>
            <a:r>
              <a:rPr lang="en-US" altLang="ko-KR" sz="1700" b="1" dirty="0" smtClean="0">
                <a:solidFill>
                  <a:srgbClr val="FF0000"/>
                </a:solidFill>
                <a:latin typeface="+mn-ea"/>
              </a:rPr>
              <a:t>Leaning, leaning, Safe and secure from all alarms; </a:t>
            </a:r>
            <a:r>
              <a:rPr lang="en-US" altLang="ko-KR" sz="1700" b="1" dirty="0" smtClean="0">
                <a:solidFill>
                  <a:srgbClr val="FF0000"/>
                </a:solidFill>
                <a:latin typeface="+mn-ea"/>
              </a:rPr>
              <a:t>                                      Leaning</a:t>
            </a:r>
            <a:r>
              <a:rPr lang="en-US" altLang="ko-KR" sz="1700" b="1" dirty="0" smtClean="0">
                <a:solidFill>
                  <a:srgbClr val="FF0000"/>
                </a:solidFill>
                <a:latin typeface="+mn-ea"/>
              </a:rPr>
              <a:t>, leaning, Leaning on the everlasting arms</a:t>
            </a:r>
            <a:r>
              <a:rPr lang="en-US" altLang="ko-KR" sz="1700" b="1" dirty="0" smtClean="0">
                <a:solidFill>
                  <a:srgbClr val="FF0000"/>
                </a:solidFill>
                <a:latin typeface="+mn-ea"/>
              </a:rPr>
              <a:t>.</a:t>
            </a:r>
          </a:p>
          <a:p>
            <a:pPr marL="0" indent="0">
              <a:buNone/>
            </a:pPr>
            <a:endParaRPr lang="en-US" altLang="ko-KR" sz="1700" b="1" dirty="0" smtClean="0">
              <a:latin typeface="+mn-ea"/>
            </a:endParaRPr>
          </a:p>
          <a:p>
            <a:pPr marL="0" indent="0">
              <a:buNone/>
            </a:pPr>
            <a:endParaRPr lang="en-US" altLang="ko-KR" sz="1700" b="1" dirty="0" smtClean="0">
              <a:latin typeface="+mn-ea"/>
            </a:endParaRPr>
          </a:p>
          <a:p>
            <a:pPr marL="0" indent="0">
              <a:buNone/>
            </a:pPr>
            <a:r>
              <a:rPr lang="en-US" altLang="ko-KR" sz="1700" b="1" dirty="0" smtClean="0">
                <a:latin typeface="+mn-ea"/>
              </a:rPr>
              <a:t>Oh</a:t>
            </a:r>
            <a:r>
              <a:rPr lang="en-US" altLang="ko-KR" sz="1700" b="1" dirty="0" smtClean="0">
                <a:latin typeface="+mn-ea"/>
              </a:rPr>
              <a:t>, how sweet to walk in this pilgrim way, </a:t>
            </a:r>
            <a:r>
              <a:rPr lang="en-US" altLang="ko-KR" sz="1700" b="1" dirty="0" smtClean="0">
                <a:latin typeface="+mn-ea"/>
              </a:rPr>
              <a:t>Leaning </a:t>
            </a:r>
            <a:r>
              <a:rPr lang="en-US" altLang="ko-KR" sz="1700" b="1" dirty="0" smtClean="0">
                <a:latin typeface="+mn-ea"/>
              </a:rPr>
              <a:t>on the </a:t>
            </a:r>
            <a:r>
              <a:rPr lang="en-US" altLang="ko-KR" sz="1700" b="1" dirty="0" smtClean="0">
                <a:latin typeface="+mn-ea"/>
              </a:rPr>
              <a:t>everlasting </a:t>
            </a:r>
            <a:r>
              <a:rPr lang="en-US" altLang="ko-KR" sz="1700" b="1" dirty="0" smtClean="0">
                <a:latin typeface="+mn-ea"/>
              </a:rPr>
              <a:t>arms; </a:t>
            </a:r>
            <a:r>
              <a:rPr lang="en-US" altLang="ko-KR" sz="1700" b="1" dirty="0" smtClean="0">
                <a:latin typeface="+mn-ea"/>
              </a:rPr>
              <a:t>          Oh</a:t>
            </a:r>
            <a:r>
              <a:rPr lang="en-US" altLang="ko-KR" sz="1700" b="1" dirty="0" smtClean="0">
                <a:latin typeface="+mn-ea"/>
              </a:rPr>
              <a:t>, how bright the path grows from </a:t>
            </a:r>
            <a:r>
              <a:rPr lang="en-US" altLang="ko-KR" sz="1700" b="1" dirty="0" smtClean="0">
                <a:latin typeface="+mn-ea"/>
              </a:rPr>
              <a:t>day </a:t>
            </a:r>
            <a:r>
              <a:rPr lang="en-US" altLang="ko-KR" sz="1700" b="1" dirty="0" smtClean="0">
                <a:latin typeface="+mn-ea"/>
              </a:rPr>
              <a:t>to day, </a:t>
            </a:r>
            <a:r>
              <a:rPr lang="en-US" altLang="ko-KR" sz="1700" b="1" dirty="0" smtClean="0">
                <a:latin typeface="+mn-ea"/>
              </a:rPr>
              <a:t>Leaning </a:t>
            </a:r>
            <a:r>
              <a:rPr lang="en-US" altLang="ko-KR" sz="1700" b="1" dirty="0" smtClean="0">
                <a:latin typeface="+mn-ea"/>
              </a:rPr>
              <a:t>on the everlasting arms.</a:t>
            </a:r>
          </a:p>
          <a:p>
            <a:pPr marL="0" indent="0"/>
            <a:endParaRPr lang="en-US" altLang="ko-KR" sz="1700" b="1" dirty="0" smtClean="0">
              <a:latin typeface="+mn-ea"/>
            </a:endParaRPr>
          </a:p>
          <a:p>
            <a:pPr marL="0" indent="0"/>
            <a:endParaRPr lang="en-US" altLang="ko-KR" sz="1700" b="1" dirty="0" smtClean="0">
              <a:latin typeface="+mn-ea"/>
            </a:endParaRPr>
          </a:p>
          <a:p>
            <a:pPr marL="0" indent="0">
              <a:buNone/>
            </a:pPr>
            <a:r>
              <a:rPr lang="en-US" altLang="ko-KR" sz="1700" b="1" dirty="0" smtClean="0">
                <a:latin typeface="+mn-ea"/>
              </a:rPr>
              <a:t>What have I to dread, what have I to fear, Leaning on the everlasting arms?           I have blessed peace with my Lord so near, Leaning on the everlasting arms</a:t>
            </a:r>
            <a:endParaRPr lang="ko-KR" altLang="en-US" sz="1700" b="1" dirty="0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Leaning on the Everlasting Arms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친절한 팔에 안기세</dc:title>
  <dc:creator>현빈</dc:creator>
  <cp:lastModifiedBy>mary</cp:lastModifiedBy>
  <cp:revision>18</cp:revision>
  <dcterms:created xsi:type="dcterms:W3CDTF">2015-11-07T12:46:22Z</dcterms:created>
  <dcterms:modified xsi:type="dcterms:W3CDTF">2018-07-28T19:14:15Z</dcterms:modified>
</cp:coreProperties>
</file>