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9D91-221D-4374-B96D-6993E509C415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D6083-A01B-458E-A4C0-0307DA226D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잠시 세상에 내가 살면서.jpg"/>
          <p:cNvPicPr>
            <a:picLocks noChangeAspect="1"/>
          </p:cNvPicPr>
          <p:nvPr/>
        </p:nvPicPr>
        <p:blipFill>
          <a:blip r:embed="rId3">
            <a:lum bright="73000"/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Just a few more days to be filled with praise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85800"/>
            <a:ext cx="89916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Just a few more days to be filled with praise,  And to tell the old, old story;</a:t>
            </a:r>
          </a:p>
          <a:p>
            <a:pPr marL="0" indent="0">
              <a:buNone/>
            </a:pPr>
            <a:r>
              <a:rPr lang="en-US" sz="2000" b="1" dirty="0" smtClean="0"/>
              <a:t>Then, when twilight falls, and my Savior calls, I shall go to Him in glory.</a:t>
            </a:r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2000" b="1" dirty="0" smtClean="0"/>
              <a:t>Just a few more years with their toil and tears, And the journey will be ended;</a:t>
            </a:r>
          </a:p>
          <a:p>
            <a:pPr marL="0" indent="0">
              <a:buNone/>
            </a:pPr>
            <a:r>
              <a:rPr lang="en-US" sz="2000" b="1" dirty="0" smtClean="0"/>
              <a:t>Then I’ll be with Him, where the tide of time With eternity is blended.</a:t>
            </a:r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2000" b="1" dirty="0" smtClean="0"/>
              <a:t>Though the hills be steep and the valleys deep, With no flowers my way adorning;</a:t>
            </a:r>
          </a:p>
          <a:p>
            <a:pPr marL="0" indent="0">
              <a:buNone/>
            </a:pPr>
            <a:r>
              <a:rPr lang="en-US" sz="2000" b="1" dirty="0" smtClean="0"/>
              <a:t>Though the night be lone and my rest a stone, Joy awaits me in the morning.</a:t>
            </a:r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r>
              <a:rPr lang="en-US" sz="2000" b="1" dirty="0" smtClean="0"/>
              <a:t>What a joy ’twill be when I wake to see Him for Whom my heart is burning! </a:t>
            </a:r>
          </a:p>
          <a:p>
            <a:pPr>
              <a:buNone/>
            </a:pPr>
            <a:r>
              <a:rPr lang="en-US" sz="2000" b="1" dirty="0" smtClean="0"/>
              <a:t>Nevermore to sigh, nevermore to die, For that day my heart is yearning.</a:t>
            </a:r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endParaRPr lang="en-US" sz="1200" b="1" dirty="0" smtClean="0"/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I’ll exchange my cross for a starry crown, Where the gates swing outward never;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At His feet I’ll lay every burden down, And with Jesus reign forever.</a:t>
            </a:r>
          </a:p>
          <a:p>
            <a:pPr marL="0" indent="0">
              <a:buNone/>
            </a:pP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a Few More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a few more days to be filled with praise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few more days to be filled with praise</dc:title>
  <dc:creator>user</dc:creator>
  <cp:lastModifiedBy>user</cp:lastModifiedBy>
  <cp:revision>12</cp:revision>
  <dcterms:created xsi:type="dcterms:W3CDTF">2015-11-26T02:14:14Z</dcterms:created>
  <dcterms:modified xsi:type="dcterms:W3CDTF">2015-11-26T03:17:16Z</dcterms:modified>
</cp:coreProperties>
</file>