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’d Rather Hav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051720" y="0"/>
            <a:ext cx="4896544" cy="548680"/>
          </a:xfrm>
        </p:spPr>
        <p:txBody>
          <a:bodyPr>
            <a:noAutofit/>
          </a:bodyPr>
          <a:lstStyle/>
          <a:p>
            <a:r>
              <a:rPr lang="en-US" altLang="ko-K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I’d Rather Have Jesus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23528" y="692696"/>
            <a:ext cx="5148064" cy="5976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1800" b="1" dirty="0" smtClean="0"/>
              <a:t>I’d rather have Jesus than silver or gold</a:t>
            </a:r>
            <a:r>
              <a:rPr lang="en-US" altLang="ko-KR" sz="1800" b="1" dirty="0" smtClean="0"/>
              <a:t>;        I’d </a:t>
            </a:r>
            <a:r>
              <a:rPr lang="en-US" altLang="ko-KR" sz="1800" b="1" dirty="0" smtClean="0"/>
              <a:t>rather be His than have riches untold; </a:t>
            </a:r>
            <a:r>
              <a:rPr lang="en-US" altLang="ko-KR" sz="1800" b="1" dirty="0" smtClean="0"/>
              <a:t>  I’d </a:t>
            </a:r>
            <a:r>
              <a:rPr lang="en-US" altLang="ko-KR" sz="1800" b="1" dirty="0" smtClean="0"/>
              <a:t>rather have Jesus than houses or lands</a:t>
            </a:r>
            <a:r>
              <a:rPr lang="en-US" altLang="ko-KR" sz="1800" b="1" dirty="0" smtClean="0"/>
              <a:t>;    I’d </a:t>
            </a:r>
            <a:r>
              <a:rPr lang="en-US" altLang="ko-KR" sz="1800" b="1" dirty="0" smtClean="0"/>
              <a:t>rather be led by His nail-pierced hand</a:t>
            </a:r>
          </a:p>
          <a:p>
            <a:pPr marL="0" indent="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Refrain                                                     Than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to be the king of a vast domain Or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  be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held in sin’s  dread sway;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                   I’d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rather have Jesus than anything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        This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world affords today.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I’d rather have Jesus than men’s applause; </a:t>
            </a:r>
            <a:r>
              <a:rPr lang="en-US" altLang="ko-KR" sz="1800" b="1" dirty="0" smtClean="0"/>
              <a:t>    I’d </a:t>
            </a:r>
            <a:r>
              <a:rPr lang="en-US" altLang="ko-KR" sz="1800" b="1" dirty="0" smtClean="0"/>
              <a:t>rather be faithful to His dear cause; </a:t>
            </a:r>
            <a:r>
              <a:rPr lang="en-US" altLang="ko-KR" sz="1800" b="1" dirty="0" smtClean="0"/>
              <a:t>         I’d </a:t>
            </a:r>
            <a:r>
              <a:rPr lang="en-US" altLang="ko-KR" sz="1800" b="1" dirty="0" smtClean="0"/>
              <a:t>rather have Jesus than worldwide fame</a:t>
            </a:r>
            <a:r>
              <a:rPr lang="en-US" altLang="ko-KR" sz="1800" b="1" dirty="0" smtClean="0"/>
              <a:t>; I’d </a:t>
            </a:r>
            <a:r>
              <a:rPr lang="en-US" altLang="ko-KR" sz="1800" b="1" dirty="0" smtClean="0"/>
              <a:t>rather be true to His holy name</a:t>
            </a: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He’s </a:t>
            </a:r>
            <a:r>
              <a:rPr lang="en-US" altLang="ko-KR" sz="1800" b="1" dirty="0" smtClean="0"/>
              <a:t>fairer than lilies of rarest bloom; </a:t>
            </a:r>
            <a:r>
              <a:rPr lang="en-US" altLang="ko-KR" sz="1800" b="1" dirty="0" smtClean="0"/>
              <a:t>          He’s </a:t>
            </a:r>
            <a:r>
              <a:rPr lang="en-US" altLang="ko-KR" sz="1800" b="1" dirty="0" smtClean="0"/>
              <a:t>sweeter than honey from out the comb</a:t>
            </a:r>
            <a:r>
              <a:rPr lang="en-US" altLang="ko-KR" sz="1800" b="1" dirty="0" smtClean="0"/>
              <a:t>; He’s </a:t>
            </a:r>
            <a:r>
              <a:rPr lang="en-US" altLang="ko-KR" sz="1800" b="1" dirty="0" smtClean="0"/>
              <a:t>all that my hungering spirit needs; </a:t>
            </a:r>
            <a:r>
              <a:rPr lang="en-US" altLang="ko-KR" sz="1800" b="1" dirty="0" smtClean="0"/>
              <a:t>        I’d </a:t>
            </a:r>
            <a:r>
              <a:rPr lang="en-US" altLang="ko-KR" sz="1800" b="1" dirty="0" smtClean="0"/>
              <a:t>rather have Jesus and let Him </a:t>
            </a:r>
            <a:r>
              <a:rPr lang="en-US" altLang="ko-KR" sz="1800" b="1" dirty="0" smtClean="0"/>
              <a:t>lead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134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I’d Rather Have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예수보다 더 귀한 것은 없네</dc:title>
  <dc:creator>현빈</dc:creator>
  <cp:lastModifiedBy>mary</cp:lastModifiedBy>
  <cp:revision>13</cp:revision>
  <dcterms:created xsi:type="dcterms:W3CDTF">2015-11-07T16:55:54Z</dcterms:created>
  <dcterms:modified xsi:type="dcterms:W3CDTF">2018-06-05T20:12:02Z</dcterms:modified>
</cp:coreProperties>
</file>