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Gar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912768" cy="648072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come to the garden 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alone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23528" y="980728"/>
            <a:ext cx="5688632" cy="5400600"/>
          </a:xfrm>
        </p:spPr>
        <p:txBody>
          <a:bodyPr numCol="1">
            <a:noAutofit/>
          </a:bodyPr>
          <a:lstStyle/>
          <a:p>
            <a:pPr marL="514350" indent="-514350">
              <a:buNone/>
            </a:pPr>
            <a:r>
              <a:rPr lang="en-US" altLang="ko-KR" sz="1800" b="1" dirty="0" smtClean="0"/>
              <a:t>1. I come to the garden alone,</a:t>
            </a:r>
          </a:p>
          <a:p>
            <a:pPr marL="514350" indent="-514350">
              <a:buNone/>
            </a:pPr>
            <a:r>
              <a:rPr lang="en-US" altLang="ko-KR" sz="1800" b="1" dirty="0" smtClean="0"/>
              <a:t>While the dew is still on the roses;</a:t>
            </a:r>
          </a:p>
          <a:p>
            <a:pPr marL="514350" indent="-514350">
              <a:buNone/>
            </a:pPr>
            <a:r>
              <a:rPr lang="en-US" altLang="ko-KR" sz="1800" b="1" dirty="0" smtClean="0"/>
              <a:t>And the voice I hear, falling on my ear,</a:t>
            </a:r>
          </a:p>
          <a:p>
            <a:pPr marL="514350" indent="-514350">
              <a:buNone/>
            </a:pPr>
            <a:r>
              <a:rPr lang="en-US" altLang="ko-KR" sz="1800" b="1" dirty="0" smtClean="0"/>
              <a:t>The Son of God discloses.</a:t>
            </a:r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Refrain:</a:t>
            </a: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And He walks with me, and He talks with me,</a:t>
            </a: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And He tells me I am His own,</a:t>
            </a: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And the joy we share as we tarry there,</a:t>
            </a: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None other has ever known.</a:t>
            </a:r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2. He speaks, and the sound of His voice</a:t>
            </a:r>
          </a:p>
          <a:p>
            <a:pPr marL="514350" indent="-514350">
              <a:buNone/>
            </a:pPr>
            <a:r>
              <a:rPr lang="en-US" altLang="ko-KR" sz="1800" b="1" dirty="0" smtClean="0"/>
              <a:t>Is so sweet the birds hush their singing;</a:t>
            </a:r>
          </a:p>
          <a:p>
            <a:pPr marL="514350" indent="-514350">
              <a:buNone/>
            </a:pPr>
            <a:r>
              <a:rPr lang="en-US" altLang="ko-KR" sz="1800" b="1" dirty="0" smtClean="0"/>
              <a:t>And the melody that He gave to me</a:t>
            </a:r>
          </a:p>
          <a:p>
            <a:pPr marL="514350" indent="-514350">
              <a:buNone/>
            </a:pPr>
            <a:r>
              <a:rPr lang="en-US" altLang="ko-KR" sz="1800" b="1" dirty="0" smtClean="0"/>
              <a:t>Within my heart is ringing. </a:t>
            </a:r>
          </a:p>
          <a:p>
            <a:pPr marL="514350" indent="-514350">
              <a:buNone/>
            </a:pP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endParaRPr lang="ko-KR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114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I come to the garden alone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장미꽃위에 이슬</dc:title>
  <dc:creator>현빈</dc:creator>
  <cp:lastModifiedBy>mary</cp:lastModifiedBy>
  <cp:revision>18</cp:revision>
  <dcterms:created xsi:type="dcterms:W3CDTF">2015-11-11T13:01:03Z</dcterms:created>
  <dcterms:modified xsi:type="dcterms:W3CDTF">2023-06-20T17:34:24Z</dcterms:modified>
</cp:coreProperties>
</file>