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1" autoAdjust="0"/>
    <p:restoredTop sz="94664" autoAdjust="0"/>
  </p:normalViewPr>
  <p:slideViewPr>
    <p:cSldViewPr showGuides="1"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678FE-1C57-4C79-8153-84186F62B03B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C02F0-4886-44FB-8113-A3DD8B6CBD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6" descr="시온의 영광이 빛나는 아침.jpg"/>
          <p:cNvPicPr>
            <a:picLocks noChangeAspect="1"/>
          </p:cNvPicPr>
          <p:nvPr userDrawn="1"/>
        </p:nvPicPr>
        <p:blipFill>
          <a:blip r:embed="rId14" cstate="print">
            <a:lum bright="3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Hail to the Brightness of Zion's Glad Morn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6552728" cy="5112568"/>
          </a:xfrm>
        </p:spPr>
        <p:txBody>
          <a:bodyPr>
            <a:noAutofit/>
          </a:bodyPr>
          <a:lstStyle/>
          <a:p>
            <a:pPr algn="l"/>
            <a:r>
              <a:rPr lang="en-US" altLang="ko-KR" sz="2000" b="1" dirty="0" smtClean="0">
                <a:solidFill>
                  <a:schemeClr val="tx1"/>
                </a:solidFill>
              </a:rPr>
              <a:t>1. Hail to the brightness of Zion's glad morning!</a:t>
            </a: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</a:rPr>
              <a:t>   Joy to the lands that in darkness have lain!</a:t>
            </a: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</a:rPr>
              <a:t>   Hushed be the accents of sorrow and mourning.</a:t>
            </a: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</a:rPr>
              <a:t>   Zion in triumph begins her glad reign.</a:t>
            </a:r>
          </a:p>
          <a:p>
            <a:pPr algn="l"/>
            <a:endParaRPr lang="en-US" altLang="ko-KR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</a:rPr>
              <a:t>2. Lo! in the desert the flowers are springing;</a:t>
            </a: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</a:rPr>
              <a:t>   Streams, ever copious, are gliding along.</a:t>
            </a: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</a:rPr>
              <a:t>   Loud from the mountaintops echoes are ringing;</a:t>
            </a: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</a:rPr>
              <a:t>   Wastes rise in verdure and mingle in song.</a:t>
            </a:r>
          </a:p>
          <a:p>
            <a:pPr algn="l"/>
            <a:endParaRPr lang="en-US" altLang="ko-KR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</a:rPr>
              <a:t>3. See, from all lands, from the isles of the ocean,</a:t>
            </a:r>
            <a:br>
              <a:rPr lang="en-US" altLang="ko-KR" sz="2000" b="1" dirty="0" smtClean="0">
                <a:solidFill>
                  <a:schemeClr val="tx1"/>
                </a:solidFill>
              </a:rPr>
            </a:br>
            <a:r>
              <a:rPr lang="en-US" altLang="ko-KR" sz="2000" b="1" dirty="0" smtClean="0">
                <a:solidFill>
                  <a:schemeClr val="tx1"/>
                </a:solidFill>
              </a:rPr>
              <a:t>   Praise to Jehovah ascending on high;</a:t>
            </a:r>
            <a:br>
              <a:rPr lang="en-US" altLang="ko-KR" sz="2000" b="1" dirty="0" smtClean="0">
                <a:solidFill>
                  <a:schemeClr val="tx1"/>
                </a:solidFill>
              </a:rPr>
            </a:br>
            <a:r>
              <a:rPr lang="en-US" altLang="ko-KR" sz="2000" b="1" dirty="0" smtClean="0">
                <a:solidFill>
                  <a:schemeClr val="tx1"/>
                </a:solidFill>
              </a:rPr>
              <a:t>   </a:t>
            </a:r>
            <a:r>
              <a:rPr lang="en-US" altLang="ko-KR" sz="2000" b="1" dirty="0" err="1" smtClean="0">
                <a:solidFill>
                  <a:schemeClr val="tx1"/>
                </a:solidFill>
              </a:rPr>
              <a:t>Fall’n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 are the engines of war and commotion,</a:t>
            </a:r>
            <a:br>
              <a:rPr lang="en-US" altLang="ko-KR" sz="2000" b="1" dirty="0" smtClean="0">
                <a:solidFill>
                  <a:schemeClr val="tx1"/>
                </a:solidFill>
              </a:rPr>
            </a:br>
            <a:r>
              <a:rPr lang="en-US" altLang="ko-KR" sz="2000" b="1" dirty="0" smtClean="0">
                <a:solidFill>
                  <a:schemeClr val="tx1"/>
                </a:solidFill>
              </a:rPr>
              <a:t>   Shouts of salvation are rending the sky. </a:t>
            </a:r>
          </a:p>
          <a:p>
            <a:endParaRPr lang="ko-KR" altLang="en-US" sz="2000" dirty="0"/>
          </a:p>
        </p:txBody>
      </p:sp>
      <p:sp>
        <p:nvSpPr>
          <p:cNvPr id="4" name="제목 3"/>
          <p:cNvSpPr txBox="1">
            <a:spLocks/>
          </p:cNvSpPr>
          <p:nvPr/>
        </p:nvSpPr>
        <p:spPr>
          <a:xfrm>
            <a:off x="467544" y="548680"/>
            <a:ext cx="8136904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Hail to the Brightness of Zion's Glad Morning</a:t>
            </a:r>
            <a:endParaRPr kumimoji="0" lang="ko-KR" alt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105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테마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현빈</dc:creator>
  <cp:lastModifiedBy>admin</cp:lastModifiedBy>
  <cp:revision>6</cp:revision>
  <dcterms:created xsi:type="dcterms:W3CDTF">2015-11-14T02:58:15Z</dcterms:created>
  <dcterms:modified xsi:type="dcterms:W3CDTF">2026-09-21T16:36:52Z</dcterms:modified>
</cp:coreProperties>
</file>