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F1495-12AB-463D-B803-2D9F324B12E3}" type="datetimeFigureOut">
              <a:rPr lang="en-US" smtClean="0"/>
              <a:pPr/>
              <a:t>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A5119-52DC-46C2-94B5-1992DAD970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F1495-12AB-463D-B803-2D9F324B12E3}" type="datetimeFigureOut">
              <a:rPr lang="en-US" smtClean="0"/>
              <a:pPr/>
              <a:t>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A5119-52DC-46C2-94B5-1992DAD970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F1495-12AB-463D-B803-2D9F324B12E3}" type="datetimeFigureOut">
              <a:rPr lang="en-US" smtClean="0"/>
              <a:pPr/>
              <a:t>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A5119-52DC-46C2-94B5-1992DAD970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F1495-12AB-463D-B803-2D9F324B12E3}" type="datetimeFigureOut">
              <a:rPr lang="en-US" smtClean="0"/>
              <a:pPr/>
              <a:t>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A5119-52DC-46C2-94B5-1992DAD970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F1495-12AB-463D-B803-2D9F324B12E3}" type="datetimeFigureOut">
              <a:rPr lang="en-US" smtClean="0"/>
              <a:pPr/>
              <a:t>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A5119-52DC-46C2-94B5-1992DAD970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F1495-12AB-463D-B803-2D9F324B12E3}" type="datetimeFigureOut">
              <a:rPr lang="en-US" smtClean="0"/>
              <a:pPr/>
              <a:t>2/2/2020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A5119-52DC-46C2-94B5-1992DAD970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F1495-12AB-463D-B803-2D9F324B12E3}" type="datetimeFigureOut">
              <a:rPr lang="en-US" smtClean="0"/>
              <a:pPr/>
              <a:t>2/2/2020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A5119-52DC-46C2-94B5-1992DAD970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F1495-12AB-463D-B803-2D9F324B12E3}" type="datetimeFigureOut">
              <a:rPr lang="en-US" smtClean="0"/>
              <a:pPr/>
              <a:t>2/2/2020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A5119-52DC-46C2-94B5-1992DAD970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F1495-12AB-463D-B803-2D9F324B12E3}" type="datetimeFigureOut">
              <a:rPr lang="en-US" smtClean="0"/>
              <a:pPr/>
              <a:t>2/2/2020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A5119-52DC-46C2-94B5-1992DAD970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F1495-12AB-463D-B803-2D9F324B12E3}" type="datetimeFigureOut">
              <a:rPr lang="en-US" smtClean="0"/>
              <a:pPr/>
              <a:t>2/2/2020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A5119-52DC-46C2-94B5-1992DAD970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F1495-12AB-463D-B803-2D9F324B12E3}" type="datetimeFigureOut">
              <a:rPr lang="en-US" smtClean="0"/>
              <a:pPr/>
              <a:t>2/2/2020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A5119-52DC-46C2-94B5-1992DAD970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FF1495-12AB-463D-B803-2D9F324B12E3}" type="datetimeFigureOut">
              <a:rPr lang="en-US" smtClean="0"/>
              <a:pPr/>
              <a:t>2/2/2020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A5119-52DC-46C2-94B5-1992DAD9706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 영혼의 그윽히 깊은 데서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ar Away In The Depths of My Spir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8001000" cy="380999"/>
          </a:xfrm>
        </p:spPr>
        <p:txBody>
          <a:bodyPr>
            <a:normAutofit fontScale="90000"/>
          </a:bodyPr>
          <a:lstStyle/>
          <a:p>
            <a:r>
              <a:rPr lang="en-US" altLang="ko-K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Far Away In The Depths of My Spirit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14400"/>
            <a:ext cx="5181600" cy="5638800"/>
          </a:xfrm>
        </p:spPr>
        <p:txBody>
          <a:bodyPr>
            <a:noAutofit/>
          </a:bodyPr>
          <a:lstStyle/>
          <a:p>
            <a:pPr algn="l">
              <a:buAutoNum type="arabicPeriod"/>
            </a:pPr>
            <a:r>
              <a:rPr lang="en-US" sz="1800" b="1" dirty="0" smtClean="0">
                <a:solidFill>
                  <a:schemeClr val="tx1"/>
                </a:solidFill>
              </a:rPr>
              <a:t>Far </a:t>
            </a:r>
            <a:r>
              <a:rPr lang="en-US" sz="1800" b="1" dirty="0" smtClean="0">
                <a:solidFill>
                  <a:schemeClr val="tx1"/>
                </a:solidFill>
              </a:rPr>
              <a:t>away in the depths of my spirit tonight  </a:t>
            </a:r>
            <a:r>
              <a:rPr lang="en-US" sz="1800" b="1" dirty="0" smtClean="0">
                <a:solidFill>
                  <a:schemeClr val="tx1"/>
                </a:solidFill>
              </a:rPr>
              <a:t>             Rolls </a:t>
            </a:r>
            <a:r>
              <a:rPr lang="en-US" sz="1800" b="1" dirty="0" smtClean="0">
                <a:solidFill>
                  <a:schemeClr val="tx1"/>
                </a:solidFill>
              </a:rPr>
              <a:t>a melody sweeter  than psalm; </a:t>
            </a:r>
            <a:r>
              <a:rPr lang="en-US" sz="1800" b="1" dirty="0" smtClean="0">
                <a:solidFill>
                  <a:schemeClr val="tx1"/>
                </a:solidFill>
              </a:rPr>
              <a:t>                            In </a:t>
            </a:r>
            <a:r>
              <a:rPr lang="en-US" sz="1800" b="1" dirty="0" smtClean="0">
                <a:solidFill>
                  <a:schemeClr val="tx1"/>
                </a:solidFill>
              </a:rPr>
              <a:t>celestial-like strains it unceasingly </a:t>
            </a:r>
            <a:r>
              <a:rPr lang="en-US" sz="1800" b="1" dirty="0" smtClean="0">
                <a:solidFill>
                  <a:schemeClr val="tx1"/>
                </a:solidFill>
              </a:rPr>
              <a:t>falls              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O’er my soul like an infinite calm.</a:t>
            </a:r>
          </a:p>
          <a:p>
            <a:pPr algn="l"/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</a:t>
            </a:r>
            <a:r>
              <a:rPr lang="en-US" sz="1800" b="1" dirty="0" smtClean="0">
                <a:solidFill>
                  <a:srgbClr val="FF0000"/>
                </a:solidFill>
              </a:rPr>
              <a:t>: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Peace</a:t>
            </a:r>
            <a:r>
              <a:rPr lang="en-US" sz="1800" b="1" dirty="0" smtClean="0">
                <a:solidFill>
                  <a:srgbClr val="FF0000"/>
                </a:solidFill>
              </a:rPr>
              <a:t>! peace! wonderful  peace</a:t>
            </a:r>
            <a:r>
              <a:rPr lang="en-US" sz="1800" b="1" dirty="0" smtClean="0">
                <a:solidFill>
                  <a:srgbClr val="FF0000"/>
                </a:solidFill>
              </a:rPr>
              <a:t>,                               Coming </a:t>
            </a:r>
            <a:r>
              <a:rPr lang="en-US" sz="1800" b="1" dirty="0" smtClean="0">
                <a:solidFill>
                  <a:srgbClr val="FF0000"/>
                </a:solidFill>
              </a:rPr>
              <a:t>down from the  Father above; </a:t>
            </a:r>
            <a:r>
              <a:rPr lang="en-US" sz="1800" b="1" dirty="0" smtClean="0">
                <a:solidFill>
                  <a:srgbClr val="FF0000"/>
                </a:solidFill>
              </a:rPr>
              <a:t>                        Sweep </a:t>
            </a:r>
            <a:r>
              <a:rPr lang="en-US" sz="1800" b="1" dirty="0" smtClean="0">
                <a:solidFill>
                  <a:srgbClr val="FF0000"/>
                </a:solidFill>
              </a:rPr>
              <a:t>over my spirit forever,  I  pray, </a:t>
            </a:r>
            <a:r>
              <a:rPr lang="en-US" sz="1800" b="1" dirty="0" smtClean="0">
                <a:solidFill>
                  <a:srgbClr val="FF0000"/>
                </a:solidFill>
              </a:rPr>
              <a:t>                          In </a:t>
            </a:r>
            <a:r>
              <a:rPr lang="en-US" sz="1800" b="1" dirty="0" smtClean="0">
                <a:solidFill>
                  <a:srgbClr val="FF0000"/>
                </a:solidFill>
              </a:rPr>
              <a:t>fathomless billows of love.</a:t>
            </a:r>
          </a:p>
          <a:p>
            <a:pPr algn="l"/>
            <a:endParaRPr lang="en-US" sz="11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2. What a treasure I have in this wonderful peace,  </a:t>
            </a:r>
            <a:r>
              <a:rPr lang="en-US" sz="1800" b="1" dirty="0" smtClean="0">
                <a:solidFill>
                  <a:schemeClr val="tx1"/>
                </a:solidFill>
              </a:rPr>
              <a:t> Buried </a:t>
            </a:r>
            <a:r>
              <a:rPr lang="en-US" sz="1800" b="1" dirty="0" smtClean="0">
                <a:solidFill>
                  <a:schemeClr val="tx1"/>
                </a:solidFill>
              </a:rPr>
              <a:t>deep in the heart of my soul ; </a:t>
            </a:r>
            <a:r>
              <a:rPr lang="en-US" sz="1800" b="1" dirty="0" smtClean="0">
                <a:solidFill>
                  <a:schemeClr val="tx1"/>
                </a:solidFill>
              </a:rPr>
              <a:t>                         So </a:t>
            </a:r>
            <a:r>
              <a:rPr lang="en-US" sz="1800" b="1" dirty="0" smtClean="0">
                <a:solidFill>
                  <a:schemeClr val="tx1"/>
                </a:solidFill>
              </a:rPr>
              <a:t>secure that no power can mine it away, </a:t>
            </a:r>
            <a:r>
              <a:rPr lang="en-US" sz="1800" b="1" dirty="0" smtClean="0">
                <a:solidFill>
                  <a:schemeClr val="tx1"/>
                </a:solidFill>
              </a:rPr>
              <a:t>                   While </a:t>
            </a:r>
            <a:r>
              <a:rPr lang="en-US" sz="1800" b="1" dirty="0" smtClean="0">
                <a:solidFill>
                  <a:schemeClr val="tx1"/>
                </a:solidFill>
              </a:rPr>
              <a:t>the years of eternity roll.</a:t>
            </a:r>
          </a:p>
          <a:p>
            <a:pPr algn="l"/>
            <a:endParaRPr lang="en-US" sz="105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3</a:t>
            </a:r>
            <a:r>
              <a:rPr lang="en-US" sz="1800" b="1" dirty="0" smtClean="0">
                <a:solidFill>
                  <a:schemeClr val="tx1"/>
                </a:solidFill>
              </a:rPr>
              <a:t>. O soul, are you here without comfort or rest, </a:t>
            </a:r>
            <a:r>
              <a:rPr lang="en-US" sz="1800" b="1" dirty="0" smtClean="0">
                <a:solidFill>
                  <a:schemeClr val="tx1"/>
                </a:solidFill>
              </a:rPr>
              <a:t>Walking </a:t>
            </a:r>
            <a:r>
              <a:rPr lang="en-US" sz="1800" b="1" dirty="0" smtClean="0">
                <a:solidFill>
                  <a:schemeClr val="tx1"/>
                </a:solidFill>
              </a:rPr>
              <a:t>down the rough pathway of </a:t>
            </a:r>
            <a:r>
              <a:rPr lang="en-US" sz="1800" b="1" dirty="0" smtClean="0">
                <a:solidFill>
                  <a:schemeClr val="tx1"/>
                </a:solidFill>
              </a:rPr>
              <a:t>time?                Make </a:t>
            </a:r>
            <a:r>
              <a:rPr lang="en-US" sz="1800" b="1" dirty="0" smtClean="0">
                <a:solidFill>
                  <a:schemeClr val="tx1"/>
                </a:solidFill>
              </a:rPr>
              <a:t>Jesus your friend ere the shadows grow dark; 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O accept this sweet peace so sublime.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30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Far Away In The Depths of My Spirit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 Whose Grace Overflows</dc:title>
  <dc:creator>jungyeo park</dc:creator>
  <cp:lastModifiedBy>mary</cp:lastModifiedBy>
  <cp:revision>13</cp:revision>
  <dcterms:created xsi:type="dcterms:W3CDTF">2015-11-13T18:09:45Z</dcterms:created>
  <dcterms:modified xsi:type="dcterms:W3CDTF">2020-02-02T18:45:35Z</dcterms:modified>
</cp:coreProperties>
</file>