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4DDFE-DFC9-49BC-950D-8FD1EDAEA9A9}" type="datetimeFigureOut">
              <a:rPr lang="en-US" smtClean="0"/>
              <a:pPr/>
              <a:t>2/1/2020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492AB-5A7F-45F9-86F1-A534D59D155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airest Lord Jesus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667000" y="0"/>
            <a:ext cx="38862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Fairest Lord Jesus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533400"/>
            <a:ext cx="3810000" cy="563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Fairest </a:t>
            </a:r>
            <a:r>
              <a:rPr lang="en-US" sz="1600" b="1" dirty="0" smtClean="0">
                <a:solidFill>
                  <a:schemeClr val="bg1"/>
                </a:solidFill>
              </a:rPr>
              <a:t>Lord Jesus,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Ruler of all nature,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O Thou of God and man the Son: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Thee will I cherish,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Thee will I honor,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Thou my soul’s glory, joy, and crown.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8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Fair </a:t>
            </a:r>
            <a:r>
              <a:rPr lang="en-US" sz="1600" b="1" dirty="0" smtClean="0">
                <a:solidFill>
                  <a:schemeClr val="bg1"/>
                </a:solidFill>
              </a:rPr>
              <a:t>are the meadows,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Fairer still the woodlands,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Robed in the blooming garb of spring: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Jesus is fairer,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Jesus is purer,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Who makes the woeful heart to sing.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endParaRPr lang="en-US" sz="1600" b="1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Fair </a:t>
            </a:r>
            <a:r>
              <a:rPr lang="en-US" sz="1600" b="1" dirty="0" smtClean="0">
                <a:solidFill>
                  <a:schemeClr val="bg1"/>
                </a:solidFill>
              </a:rPr>
              <a:t>is the sunshine,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Fairer still the moonlight,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And all the twinkling starry host: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Jesus shines brighter,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Jesus shines purer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Than all the angels heaven can boast.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900" b="1" dirty="0" smtClean="0">
                <a:solidFill>
                  <a:schemeClr val="bg1"/>
                </a:solidFill>
              </a:rPr>
              <a:t/>
            </a:r>
            <a:br>
              <a:rPr lang="en-US" sz="9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Beautiful Savior!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Lord of all the nations!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Son of God and Son of man!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Glory and honor, </a:t>
            </a:r>
            <a:br>
              <a:rPr lang="en-US" sz="1600" b="1" dirty="0" smtClean="0">
                <a:solidFill>
                  <a:schemeClr val="bg1"/>
                </a:solidFill>
              </a:rPr>
            </a:br>
            <a:r>
              <a:rPr lang="en-US" sz="1600" b="1" dirty="0" smtClean="0">
                <a:solidFill>
                  <a:schemeClr val="bg1"/>
                </a:solidFill>
              </a:rPr>
              <a:t>Praise, adoration,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7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Fairest Lord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Fairest Lord Jesus</dc:title>
  <dc:creator>user</dc:creator>
  <cp:lastModifiedBy>mary</cp:lastModifiedBy>
  <cp:revision>13</cp:revision>
  <dcterms:created xsi:type="dcterms:W3CDTF">2015-11-24T14:02:21Z</dcterms:created>
  <dcterms:modified xsi:type="dcterms:W3CDTF">2020-02-01T20:39:52Z</dcterms:modified>
</cp:coreProperties>
</file>