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CC9B7-4F29-4FCD-AE74-0031FB07BF0F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D18B-3088-4831-B721-8761755C5F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Thou Almighty K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7912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Come, Thou Almighty King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4876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000" b="1" dirty="0" smtClean="0"/>
              <a:t>1. Come, Thou almighty King,  Help us Thy Name to sing, help us to praise!</a:t>
            </a:r>
            <a:endParaRPr lang="en-US" sz="2000" b="1" dirty="0"/>
          </a:p>
          <a:p>
            <a:pPr marL="514350" indent="-514350">
              <a:buNone/>
            </a:pPr>
            <a:r>
              <a:rPr lang="en-US" sz="2000" b="1" dirty="0" smtClean="0"/>
              <a:t>     Father all glorious, o’er all victorious, Come and reign over us, </a:t>
            </a:r>
          </a:p>
          <a:p>
            <a:pPr marL="514350" indent="-514350">
              <a:buNone/>
            </a:pPr>
            <a:r>
              <a:rPr lang="en-US" sz="2000" b="1" dirty="0" smtClean="0"/>
              <a:t>     Ancient of Days!</a:t>
            </a:r>
          </a:p>
          <a:p>
            <a:pPr marL="0" indent="0">
              <a:buNone/>
            </a:pPr>
            <a:endParaRPr lang="en-US" sz="1100" b="1" dirty="0" smtClean="0"/>
          </a:p>
          <a:p>
            <a:pPr marL="0" indent="0">
              <a:buNone/>
            </a:pPr>
            <a:endParaRPr lang="en-US" sz="1100" b="1" dirty="0" smtClean="0"/>
          </a:p>
          <a:p>
            <a:pPr marL="0" indent="0">
              <a:buNone/>
            </a:pPr>
            <a:r>
              <a:rPr lang="en-US" sz="2000" b="1" dirty="0" smtClean="0"/>
              <a:t>2. Come, Thou incarnate Word, Gird on Thy mighty sword, our prayer attend!</a:t>
            </a:r>
            <a:br>
              <a:rPr lang="en-US" sz="2000" b="1" dirty="0" smtClean="0"/>
            </a:br>
            <a:r>
              <a:rPr lang="en-US" sz="2000" b="1" dirty="0" smtClean="0"/>
              <a:t>     Come, and Thy people bless, and give Thy Word success,</a:t>
            </a:r>
            <a:br>
              <a:rPr lang="en-US" sz="2000" b="1" dirty="0" smtClean="0"/>
            </a:br>
            <a:r>
              <a:rPr lang="en-US" sz="2000" b="1" dirty="0" smtClean="0"/>
              <a:t>     Spirit of holiness, on us descend!</a:t>
            </a:r>
          </a:p>
          <a:p>
            <a:pPr marL="0" indent="0">
              <a:buNone/>
            </a:pPr>
            <a:endParaRPr lang="en-US" sz="1100" b="1" dirty="0" smtClean="0"/>
          </a:p>
          <a:p>
            <a:pPr marL="0" indent="0">
              <a:buNone/>
            </a:pPr>
            <a:endParaRPr lang="en-US" sz="1100" b="1" dirty="0" smtClean="0"/>
          </a:p>
          <a:p>
            <a:pPr marL="514350" indent="-514350">
              <a:buNone/>
            </a:pPr>
            <a:r>
              <a:rPr lang="en-US" sz="2000" b="1" dirty="0" smtClean="0"/>
              <a:t>3. Come, holy Comforter, Thy sacred witness bear in this glad hour;</a:t>
            </a:r>
            <a:endParaRPr lang="en-US" sz="2000" b="1" dirty="0"/>
          </a:p>
          <a:p>
            <a:pPr marL="514350" indent="-514350">
              <a:buNone/>
            </a:pPr>
            <a:r>
              <a:rPr lang="en-US" sz="2000" b="1" dirty="0" smtClean="0"/>
              <a:t>     Thou Who almighty art, now rule in every heart,</a:t>
            </a:r>
            <a:endParaRPr lang="en-US" sz="2000" b="1" dirty="0"/>
          </a:p>
          <a:p>
            <a:pPr marL="514350" indent="-514350">
              <a:buNone/>
            </a:pPr>
            <a:r>
              <a:rPr lang="en-US" sz="2000" b="1" dirty="0" smtClean="0"/>
              <a:t>      And ne’er from us depart, Spirit of </a:t>
            </a:r>
            <a:r>
              <a:rPr lang="en-US" sz="2000" b="1" dirty="0" err="1" smtClean="0"/>
              <a:t>pow’r</a:t>
            </a:r>
            <a:r>
              <a:rPr lang="en-US" sz="2000" b="1" dirty="0" smtClean="0"/>
              <a:t>!</a:t>
            </a:r>
          </a:p>
          <a:p>
            <a:pPr marL="514350" indent="-514350">
              <a:buAutoNum type="arabicPeriod" startAt="3"/>
            </a:pPr>
            <a:endParaRPr lang="en-US" sz="1100" b="1" dirty="0" smtClean="0"/>
          </a:p>
          <a:p>
            <a:pPr marL="514350" indent="-514350">
              <a:buAutoNum type="arabicPeriod" startAt="3"/>
            </a:pPr>
            <a:endParaRPr lang="en-US" sz="1100" b="1" dirty="0" smtClean="0"/>
          </a:p>
          <a:p>
            <a:pPr marL="0" indent="0">
              <a:buNone/>
            </a:pPr>
            <a:r>
              <a:rPr lang="en-US" sz="2000" b="1" dirty="0" smtClean="0"/>
              <a:t>4.  To Thee, great  Three in One, Eternal  praises be, hence, evermore;</a:t>
            </a:r>
            <a:br>
              <a:rPr lang="en-US" sz="2000" b="1" dirty="0" smtClean="0"/>
            </a:br>
            <a:r>
              <a:rPr lang="en-US" sz="2000" b="1" dirty="0" smtClean="0"/>
              <a:t>      Thy  </a:t>
            </a:r>
            <a:r>
              <a:rPr lang="en-US" sz="2000" b="1" dirty="0" err="1" smtClean="0"/>
              <a:t>sov’reign</a:t>
            </a:r>
            <a:r>
              <a:rPr lang="en-US" sz="2000" b="1" dirty="0" smtClean="0"/>
              <a:t> majesty may we in glory see,</a:t>
            </a:r>
            <a:br>
              <a:rPr lang="en-US" sz="2000" b="1" dirty="0" smtClean="0"/>
            </a:br>
            <a:r>
              <a:rPr lang="en-US" sz="2000" b="1" dirty="0" smtClean="0"/>
              <a:t>      And to eternity love and adore!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Thou Almighty King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Thou Almighty King </dc:title>
  <dc:creator>user</dc:creator>
  <cp:lastModifiedBy>mary</cp:lastModifiedBy>
  <cp:revision>14</cp:revision>
  <dcterms:created xsi:type="dcterms:W3CDTF">2015-11-29T19:47:14Z</dcterms:created>
  <dcterms:modified xsi:type="dcterms:W3CDTF">2020-03-02T16:29:54Z</dcterms:modified>
</cp:coreProperties>
</file>