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4CE77-81ED-47C1-8624-8FCE0712D38F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770F0-E8A9-4045-9B3F-94E25FE79F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4CE77-81ED-47C1-8624-8FCE0712D38F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770F0-E8A9-4045-9B3F-94E25FE79F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4CE77-81ED-47C1-8624-8FCE0712D38F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770F0-E8A9-4045-9B3F-94E25FE79F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4CE77-81ED-47C1-8624-8FCE0712D38F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770F0-E8A9-4045-9B3F-94E25FE79F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4CE77-81ED-47C1-8624-8FCE0712D38F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770F0-E8A9-4045-9B3F-94E25FE79F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4CE77-81ED-47C1-8624-8FCE0712D38F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770F0-E8A9-4045-9B3F-94E25FE79F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4CE77-81ED-47C1-8624-8FCE0712D38F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770F0-E8A9-4045-9B3F-94E25FE79F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4CE77-81ED-47C1-8624-8FCE0712D38F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770F0-E8A9-4045-9B3F-94E25FE79F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4CE77-81ED-47C1-8624-8FCE0712D38F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770F0-E8A9-4045-9B3F-94E25FE79F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4CE77-81ED-47C1-8624-8FCE0712D38F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770F0-E8A9-4045-9B3F-94E25FE79F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4CE77-81ED-47C1-8624-8FCE0712D38F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770F0-E8A9-4045-9B3F-94E25FE79F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4CE77-81ED-47C1-8624-8FCE0712D38F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770F0-E8A9-4045-9B3F-94E25FE79F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rist the Lord Is Risen Tod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6400" y="228600"/>
            <a:ext cx="5029200" cy="381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Christ the Lord is risen today 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52600" y="762000"/>
            <a:ext cx="4876800" cy="5410200"/>
          </a:xfrm>
        </p:spPr>
        <p:txBody>
          <a:bodyPr>
            <a:noAutofit/>
          </a:bodyPr>
          <a:lstStyle/>
          <a:p>
            <a:pPr>
              <a:buAutoNum type="arabicPeriod"/>
            </a:pPr>
            <a:r>
              <a:rPr lang="en-US" sz="1800" b="1" dirty="0" smtClean="0"/>
              <a:t>Christ the Lord is risen today, Alleluia! </a:t>
            </a:r>
            <a:r>
              <a:rPr lang="en-US" sz="1800" b="1" dirty="0" smtClean="0"/>
              <a:t>            Sons </a:t>
            </a:r>
            <a:r>
              <a:rPr lang="en-US" sz="1800" b="1" dirty="0" smtClean="0"/>
              <a:t>of men and angels say, Alleluia! </a:t>
            </a:r>
            <a:br>
              <a:rPr lang="en-US" sz="1800" b="1" dirty="0" smtClean="0"/>
            </a:br>
            <a:r>
              <a:rPr lang="en-US" sz="1800" b="1" dirty="0" smtClean="0"/>
              <a:t>Raise your joys and triumphs high, Alleluia! </a:t>
            </a:r>
            <a:r>
              <a:rPr lang="en-US" sz="1800" b="1" dirty="0" smtClean="0"/>
              <a:t>Sing</a:t>
            </a:r>
            <a:r>
              <a:rPr lang="en-US" sz="1800" b="1" dirty="0" smtClean="0"/>
              <a:t>, ye heavens, and earth reply, Alleluia! </a:t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en-US" sz="1200" b="1" dirty="0" smtClean="0"/>
          </a:p>
          <a:p>
            <a:pPr>
              <a:buAutoNum type="arabicPlain" startAt="2"/>
            </a:pPr>
            <a:r>
              <a:rPr lang="en-US" sz="1800" b="1" dirty="0" smtClean="0"/>
              <a:t>Lives again our glorious King, Alleluia!  </a:t>
            </a:r>
            <a:r>
              <a:rPr lang="en-US" sz="1800" b="1" dirty="0" smtClean="0"/>
              <a:t>              Where</a:t>
            </a:r>
            <a:r>
              <a:rPr lang="en-US" sz="1800" b="1" dirty="0" smtClean="0"/>
              <a:t>, O death, is now thy sting? Alleluia! </a:t>
            </a:r>
            <a:br>
              <a:rPr lang="en-US" sz="1800" b="1" dirty="0" smtClean="0"/>
            </a:br>
            <a:r>
              <a:rPr lang="en-US" sz="1800" b="1" dirty="0" smtClean="0"/>
              <a:t>Dying once he  all doth save, Alleluia! </a:t>
            </a:r>
            <a:r>
              <a:rPr lang="en-US" sz="1800" b="1" dirty="0" smtClean="0"/>
              <a:t>                Where </a:t>
            </a:r>
            <a:r>
              <a:rPr lang="en-US" sz="1800" b="1" dirty="0" smtClean="0"/>
              <a:t>thy victory, O grave? Alleluia!</a:t>
            </a:r>
            <a:br>
              <a:rPr lang="en-US" sz="1800" b="1" dirty="0" smtClean="0"/>
            </a:br>
            <a:endParaRPr lang="en-US" sz="1800" b="1" dirty="0" smtClean="0"/>
          </a:p>
          <a:p>
            <a:pPr>
              <a:buAutoNum type="arabicPlain" startAt="2"/>
            </a:pPr>
            <a:endParaRPr lang="en-US" sz="1200" b="1" dirty="0" smtClean="0"/>
          </a:p>
          <a:p>
            <a:pPr>
              <a:buNone/>
            </a:pPr>
            <a:r>
              <a:rPr lang="en-US" sz="1800" b="1" dirty="0" smtClean="0"/>
              <a:t>3.   Love's redeeming work is done, Alleluia! </a:t>
            </a:r>
            <a:r>
              <a:rPr lang="en-US" sz="1800" b="1" dirty="0" smtClean="0"/>
              <a:t>Fought </a:t>
            </a:r>
            <a:r>
              <a:rPr lang="en-US" sz="1800" b="1" dirty="0" smtClean="0"/>
              <a:t>the fight, the battle won, Alleluia! </a:t>
            </a:r>
            <a:r>
              <a:rPr lang="en-US" sz="1800" b="1" dirty="0" smtClean="0"/>
              <a:t>Death </a:t>
            </a:r>
            <a:r>
              <a:rPr lang="en-US" sz="1800" b="1" dirty="0" smtClean="0"/>
              <a:t>in vain forbids him rise, Alleluia</a:t>
            </a:r>
            <a:r>
              <a:rPr lang="en-US" sz="1800" b="1" dirty="0" smtClean="0"/>
              <a:t>!             Christ </a:t>
            </a:r>
            <a:r>
              <a:rPr lang="en-US" sz="1800" b="1" dirty="0" smtClean="0"/>
              <a:t>has opened paradise, Alleluia!</a:t>
            </a:r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endParaRPr lang="en-US" sz="1200" b="1" dirty="0"/>
          </a:p>
          <a:p>
            <a:pPr>
              <a:buNone/>
            </a:pPr>
            <a:r>
              <a:rPr lang="en-US" sz="1800" b="1" dirty="0" smtClean="0"/>
              <a:t>4.   Soar we now where Christ has led, Alleluia! Following our exalted Head, Alleluia! </a:t>
            </a:r>
            <a:br>
              <a:rPr lang="en-US" sz="1800" b="1" dirty="0" smtClean="0"/>
            </a:br>
            <a:r>
              <a:rPr lang="en-US" sz="1800" b="1" dirty="0" smtClean="0"/>
              <a:t>Made like him, like him we rise, Alleluia</a:t>
            </a:r>
            <a:r>
              <a:rPr lang="en-US" sz="1800" b="1" smtClean="0"/>
              <a:t>! </a:t>
            </a:r>
            <a:r>
              <a:rPr lang="en-US" sz="1800" b="1" smtClean="0"/>
              <a:t> Ours </a:t>
            </a:r>
            <a:r>
              <a:rPr lang="en-US" sz="1800" b="1" dirty="0" smtClean="0"/>
              <a:t>the cross, the grave, the skies, Alleluia!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24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Christ the Lord is risen today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lord god .The spacious great gra</dc:title>
  <dc:creator>user</dc:creator>
  <cp:lastModifiedBy>mary</cp:lastModifiedBy>
  <cp:revision>18</cp:revision>
  <dcterms:created xsi:type="dcterms:W3CDTF">2015-11-29T05:44:27Z</dcterms:created>
  <dcterms:modified xsi:type="dcterms:W3CDTF">2018-07-03T20:02:18Z</dcterms:modified>
</cp:coreProperties>
</file>