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CFFC-0141-47B1-9597-2569F9641FE2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7CFFC-0141-47B1-9597-2569F9641FE2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A27F1-15A8-439C-81E6-DABA549B6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las! and Did my Savoir Ble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as And Did My Savior Ble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0"/>
            <a:ext cx="64770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Alas! and Did my Savoir Bleed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09600"/>
            <a:ext cx="3657600" cy="6019800"/>
          </a:xfrm>
        </p:spPr>
        <p:txBody>
          <a:bodyPr>
            <a:noAutofit/>
          </a:bodyPr>
          <a:lstStyle/>
          <a:p>
            <a:pPr marL="173038" indent="-173038">
              <a:buNone/>
            </a:pPr>
            <a:r>
              <a:rPr lang="en-US" sz="1600" b="1" dirty="0" smtClean="0"/>
              <a:t>1. </a:t>
            </a:r>
            <a:r>
              <a:rPr lang="en-US" sz="1600" b="1" dirty="0" smtClean="0"/>
              <a:t>Alas! and did my Savior bleed, </a:t>
            </a:r>
            <a:br>
              <a:rPr lang="en-US" sz="1600" b="1" dirty="0" smtClean="0"/>
            </a:br>
            <a:r>
              <a:rPr lang="en-US" sz="1600" b="1" dirty="0" smtClean="0"/>
              <a:t> and </a:t>
            </a:r>
            <a:r>
              <a:rPr lang="en-US" sz="1600" b="1" dirty="0" smtClean="0"/>
              <a:t>did my Sovereign die!</a:t>
            </a:r>
            <a:br>
              <a:rPr lang="en-US" sz="1600" b="1" dirty="0" smtClean="0"/>
            </a:br>
            <a:r>
              <a:rPr lang="en-US" sz="1600" b="1" dirty="0" smtClean="0"/>
              <a:t> Would </a:t>
            </a:r>
            <a:r>
              <a:rPr lang="en-US" sz="1600" b="1" dirty="0" smtClean="0"/>
              <a:t>he devote that sacred head </a:t>
            </a:r>
            <a:br>
              <a:rPr lang="en-US" sz="1600" b="1" dirty="0" smtClean="0"/>
            </a:br>
            <a:r>
              <a:rPr lang="en-US" sz="1600" b="1" dirty="0" smtClean="0"/>
              <a:t> for </a:t>
            </a:r>
            <a:r>
              <a:rPr lang="en-US" sz="1600" b="1" dirty="0" smtClean="0"/>
              <a:t>sinners such as I? </a:t>
            </a:r>
            <a:br>
              <a:rPr lang="en-US" sz="1600" b="1" dirty="0" smtClean="0"/>
            </a:br>
            <a:endParaRPr lang="en-US" sz="1600" b="1" dirty="0" smtClean="0"/>
          </a:p>
          <a:p>
            <a:pPr marL="173038" indent="-173038">
              <a:buNone/>
            </a:pPr>
            <a:r>
              <a:rPr lang="en-US" sz="1600" b="1" dirty="0" smtClean="0"/>
              <a:t>2. </a:t>
            </a:r>
            <a:r>
              <a:rPr lang="en-US" sz="1600" b="1" dirty="0" smtClean="0"/>
              <a:t>Was it for crimes that I have done, </a:t>
            </a:r>
            <a:br>
              <a:rPr lang="en-US" sz="1600" b="1" dirty="0" smtClean="0"/>
            </a:br>
            <a:r>
              <a:rPr lang="en-US" sz="1600" b="1" dirty="0" smtClean="0"/>
              <a:t> he </a:t>
            </a:r>
            <a:r>
              <a:rPr lang="en-US" sz="1600" b="1" dirty="0" smtClean="0"/>
              <a:t>groaned upon the tree? </a:t>
            </a:r>
            <a:br>
              <a:rPr lang="en-US" sz="1600" b="1" dirty="0" smtClean="0"/>
            </a:br>
            <a:r>
              <a:rPr lang="en-US" sz="1600" b="1" dirty="0" smtClean="0"/>
              <a:t> Amazing </a:t>
            </a:r>
            <a:r>
              <a:rPr lang="en-US" sz="1600" b="1" dirty="0" smtClean="0"/>
              <a:t>pity! Grace unknown! </a:t>
            </a:r>
            <a:br>
              <a:rPr lang="en-US" sz="1600" b="1" dirty="0" smtClean="0"/>
            </a:br>
            <a:r>
              <a:rPr lang="en-US" sz="1600" b="1" dirty="0" smtClean="0"/>
              <a:t> And </a:t>
            </a:r>
            <a:r>
              <a:rPr lang="en-US" sz="1600" b="1" dirty="0" smtClean="0"/>
              <a:t>love beyond degree! </a:t>
            </a:r>
            <a:br>
              <a:rPr lang="en-US" sz="1600" b="1" dirty="0" smtClean="0"/>
            </a:br>
            <a:endParaRPr lang="en-US" sz="1600" b="1" dirty="0" smtClean="0"/>
          </a:p>
          <a:p>
            <a:pPr marL="173038" indent="-173038">
              <a:buNone/>
            </a:pPr>
            <a:r>
              <a:rPr lang="en-US" sz="1600" b="1" dirty="0" smtClean="0"/>
              <a:t>3. </a:t>
            </a:r>
            <a:r>
              <a:rPr lang="en-US" sz="1600" b="1" dirty="0" smtClean="0"/>
              <a:t>Well might the sun in darkness hide, </a:t>
            </a:r>
            <a:br>
              <a:rPr lang="en-US" sz="1600" b="1" dirty="0" smtClean="0"/>
            </a:br>
            <a:r>
              <a:rPr lang="en-US" sz="1600" b="1" dirty="0" smtClean="0"/>
              <a:t> and </a:t>
            </a:r>
            <a:r>
              <a:rPr lang="en-US" sz="1600" b="1" dirty="0" smtClean="0"/>
              <a:t>shut its glories in, </a:t>
            </a:r>
            <a:br>
              <a:rPr lang="en-US" sz="1600" b="1" dirty="0" smtClean="0"/>
            </a:br>
            <a:r>
              <a:rPr lang="en-US" sz="1600" b="1" dirty="0" smtClean="0"/>
              <a:t> when </a:t>
            </a:r>
            <a:r>
              <a:rPr lang="en-US" sz="1600" b="1" dirty="0" smtClean="0"/>
              <a:t>God, the mighty maker, died </a:t>
            </a:r>
            <a:br>
              <a:rPr lang="en-US" sz="1600" b="1" dirty="0" smtClean="0"/>
            </a:br>
            <a:r>
              <a:rPr lang="en-US" sz="1600" b="1" dirty="0" smtClean="0"/>
              <a:t> for </a:t>
            </a:r>
            <a:r>
              <a:rPr lang="en-US" sz="1600" b="1" dirty="0" smtClean="0"/>
              <a:t>his own creature's sin. </a:t>
            </a:r>
            <a:br>
              <a:rPr lang="en-US" sz="1600" b="1" dirty="0" smtClean="0"/>
            </a:br>
            <a:endParaRPr lang="en-US" sz="1600" b="1" dirty="0" smtClean="0"/>
          </a:p>
          <a:p>
            <a:pPr marL="173038" indent="-173038">
              <a:buNone/>
            </a:pPr>
            <a:r>
              <a:rPr lang="en-US" sz="1600" b="1" dirty="0" smtClean="0"/>
              <a:t>4. </a:t>
            </a:r>
            <a:r>
              <a:rPr lang="en-US" sz="1600" b="1" dirty="0" smtClean="0"/>
              <a:t>Thus might I hide my blushing face </a:t>
            </a:r>
            <a:br>
              <a:rPr lang="en-US" sz="1600" b="1" dirty="0" smtClean="0"/>
            </a:br>
            <a:r>
              <a:rPr lang="en-US" sz="1600" b="1" dirty="0" smtClean="0"/>
              <a:t> while </a:t>
            </a:r>
            <a:r>
              <a:rPr lang="en-US" sz="1600" b="1" dirty="0" smtClean="0"/>
              <a:t>his dear cross appears; </a:t>
            </a:r>
            <a:br>
              <a:rPr lang="en-US" sz="1600" b="1" dirty="0" smtClean="0"/>
            </a:br>
            <a:r>
              <a:rPr lang="en-US" sz="1600" b="1" dirty="0" smtClean="0"/>
              <a:t> dissolve </a:t>
            </a:r>
            <a:r>
              <a:rPr lang="en-US" sz="1600" b="1" dirty="0" smtClean="0"/>
              <a:t>my heart in thankfulness, </a:t>
            </a:r>
            <a:br>
              <a:rPr lang="en-US" sz="1600" b="1" dirty="0" smtClean="0"/>
            </a:br>
            <a:r>
              <a:rPr lang="en-US" sz="1600" b="1" dirty="0" smtClean="0"/>
              <a:t> and </a:t>
            </a:r>
            <a:r>
              <a:rPr lang="en-US" sz="1600" b="1" dirty="0" smtClean="0"/>
              <a:t>melt mine eyes to tears. </a:t>
            </a:r>
            <a:br>
              <a:rPr lang="en-US" sz="1600" b="1" dirty="0" smtClean="0"/>
            </a:br>
            <a:endParaRPr lang="en-US" sz="1600" b="1" dirty="0" smtClean="0"/>
          </a:p>
          <a:p>
            <a:pPr marL="173038" indent="-173038">
              <a:buNone/>
            </a:pPr>
            <a:r>
              <a:rPr lang="en-US" sz="1600" b="1" dirty="0" smtClean="0"/>
              <a:t>5. </a:t>
            </a:r>
            <a:r>
              <a:rPr lang="en-US" sz="1600" b="1" dirty="0" smtClean="0"/>
              <a:t>But drops of tears can ne'er repay </a:t>
            </a:r>
            <a:br>
              <a:rPr lang="en-US" sz="1600" b="1" dirty="0" smtClean="0"/>
            </a:br>
            <a:r>
              <a:rPr lang="en-US" sz="1600" b="1" dirty="0" smtClean="0"/>
              <a:t> the </a:t>
            </a:r>
            <a:r>
              <a:rPr lang="en-US" sz="1600" b="1" dirty="0" smtClean="0"/>
              <a:t>debt of love I owe. </a:t>
            </a:r>
            <a:br>
              <a:rPr lang="en-US" sz="1600" b="1" dirty="0" smtClean="0"/>
            </a:br>
            <a:r>
              <a:rPr lang="en-US" sz="1600" b="1" dirty="0" smtClean="0"/>
              <a:t> Here</a:t>
            </a:r>
            <a:r>
              <a:rPr lang="en-US" sz="1600" b="1" dirty="0" smtClean="0"/>
              <a:t>, Lord, I give myself away; </a:t>
            </a:r>
            <a:br>
              <a:rPr lang="en-US" sz="1600" b="1" dirty="0" smtClean="0"/>
            </a:br>
            <a:r>
              <a:rPr lang="en-US" sz="1600" b="1" dirty="0" smtClean="0"/>
              <a:t> 'tis </a:t>
            </a:r>
            <a:r>
              <a:rPr lang="en-US" sz="1600" b="1" dirty="0" smtClean="0"/>
              <a:t>all that I can do. 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Alas! and Did my Savoir Bleed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Alas! and Did my Savoir Bleed </dc:title>
  <dc:creator>user</dc:creator>
  <cp:lastModifiedBy>mary</cp:lastModifiedBy>
  <cp:revision>12</cp:revision>
  <dcterms:created xsi:type="dcterms:W3CDTF">2015-11-24T09:04:15Z</dcterms:created>
  <dcterms:modified xsi:type="dcterms:W3CDTF">2020-10-18T16:59:10Z</dcterms:modified>
</cp:coreProperties>
</file>