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303" r:id="rId2"/>
    <p:sldId id="310" r:id="rId3"/>
    <p:sldId id="304" r:id="rId4"/>
    <p:sldId id="300" r:id="rId5"/>
    <p:sldId id="296" r:id="rId6"/>
    <p:sldId id="297" r:id="rId7"/>
    <p:sldId id="305" r:id="rId8"/>
    <p:sldId id="298" r:id="rId9"/>
    <p:sldId id="309" r:id="rId10"/>
    <p:sldId id="299" r:id="rId11"/>
    <p:sldId id="307" r:id="rId12"/>
    <p:sldId id="30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EF"/>
    <a:srgbClr val="FCFCFA"/>
    <a:srgbClr val="F6F5F0"/>
    <a:srgbClr val="FFFFFF"/>
    <a:srgbClr val="F6F9FC"/>
    <a:srgbClr val="E3EB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6324" autoAdjust="0"/>
  </p:normalViewPr>
  <p:slideViewPr>
    <p:cSldViewPr>
      <p:cViewPr>
        <p:scale>
          <a:sx n="62" d="100"/>
          <a:sy n="62" d="100"/>
        </p:scale>
        <p:origin x="-682" y="8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age prop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6"/>
            <a:ext cx="9144000" cy="2928934"/>
          </a:xfrm>
          <a:prstGeom prst="rect">
            <a:avLst/>
          </a:prstGeom>
        </p:spPr>
      </p:pic>
      <p:pic>
        <p:nvPicPr>
          <p:cNvPr id="4" name="Picture 3" descr="드림위버 LAY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9168743" cy="928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43050"/>
            <a:ext cx="6786578" cy="224676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File&gt;New&gt;Create</a:t>
            </a:r>
          </a:p>
          <a:p>
            <a:r>
              <a:rPr lang="en-US" altLang="ko-KR" sz="2000" b="1" dirty="0" smtClean="0"/>
              <a:t>- Layout&gt;Standard&gt; </a:t>
            </a:r>
            <a:r>
              <a:rPr lang="en-US" altLang="ko-KR" sz="2000" b="1" u="sng" dirty="0" smtClean="0"/>
              <a:t>Frame</a:t>
            </a:r>
            <a:r>
              <a:rPr lang="en-US" altLang="ko-KR" sz="2000" b="1" dirty="0" smtClean="0"/>
              <a:t>&gt; </a:t>
            </a:r>
            <a:r>
              <a:rPr lang="en-US" altLang="ko-KR" sz="2000" b="1" u="sng" dirty="0" smtClean="0"/>
              <a:t>left Frame</a:t>
            </a:r>
          </a:p>
          <a:p>
            <a:r>
              <a:rPr lang="en-US" altLang="ko-KR" sz="2000" b="1" dirty="0" smtClean="0"/>
              <a:t>- Modify&gt;Page  Properties&gt; Background color&gt;</a:t>
            </a:r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자기가 백그라운드 색깔로 넣고 싶은 색 </a:t>
            </a:r>
            <a:r>
              <a:rPr lang="en-US" altLang="ko-KR" sz="2000" b="1" dirty="0" err="1" smtClean="0"/>
              <a:t>leftframe</a:t>
            </a:r>
            <a:r>
              <a:rPr lang="en-US" altLang="ko-KR" sz="2000" b="1" dirty="0" smtClean="0"/>
              <a:t>,</a:t>
            </a:r>
          </a:p>
          <a:p>
            <a:r>
              <a:rPr lang="en-US" altLang="ko-KR" sz="2000" b="1" dirty="0" smtClean="0"/>
              <a:t>   mainframe</a:t>
            </a:r>
            <a:r>
              <a:rPr lang="ko-KR" altLang="en-US" sz="2000" b="1" dirty="0" smtClean="0"/>
              <a:t>에 선택해 넣기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혹은 </a:t>
            </a:r>
            <a:r>
              <a:rPr lang="en-US" altLang="ko-KR" sz="2000" b="1" dirty="0" smtClean="0"/>
              <a:t>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 </a:t>
            </a:r>
            <a:r>
              <a:rPr lang="en-US" altLang="ko-KR" sz="2000" b="1" u="sng" dirty="0" smtClean="0"/>
              <a:t>Page property</a:t>
            </a:r>
            <a:r>
              <a:rPr lang="en-US" altLang="ko-KR" sz="2000" b="1" dirty="0" smtClean="0"/>
              <a:t>&gt;Background color</a:t>
            </a:r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에서 자신이 원하는 색상 선택 </a:t>
            </a:r>
            <a:endParaRPr lang="en-US" altLang="ko-KR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8429652" y="1000108"/>
            <a:ext cx="500066" cy="500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6" descr="드림위버 frame drop down.jpg"/>
          <p:cNvPicPr>
            <a:picLocks noChangeAspect="1"/>
          </p:cNvPicPr>
          <p:nvPr/>
        </p:nvPicPr>
        <p:blipFill>
          <a:blip r:embed="rId4" cstate="print">
            <a:lum bright="19000"/>
          </a:blip>
          <a:stretch>
            <a:fillRect/>
          </a:stretch>
        </p:blipFill>
        <p:spPr>
          <a:xfrm>
            <a:off x="6839744" y="1500174"/>
            <a:ext cx="2304256" cy="2714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16" y="1714488"/>
            <a:ext cx="1071570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14678" y="1285860"/>
            <a:ext cx="5357850" cy="10001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4929190" y="1821645"/>
            <a:ext cx="1928826" cy="4643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00364" y="6643710"/>
            <a:ext cx="1714512" cy="214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2500298" y="4786322"/>
            <a:ext cx="3071834" cy="500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286116" y="0"/>
            <a:ext cx="3000396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프레임 나누기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auty school table 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4929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400" b="1" dirty="0" smtClean="0"/>
              <a:t> beauty school table.htm </a:t>
            </a:r>
            <a:r>
              <a:rPr lang="ko-KR" altLang="en-US" sz="2400" b="1" dirty="0" smtClean="0"/>
              <a:t>열기</a:t>
            </a:r>
            <a:endParaRPr lang="en-US" altLang="ko-KR" sz="2400" b="1" dirty="0" smtClean="0"/>
          </a:p>
          <a:p>
            <a:pPr>
              <a:buFontTx/>
              <a:buChar char="-"/>
            </a:pPr>
            <a:r>
              <a:rPr lang="ko-KR" altLang="en-US" sz="2400" b="1" dirty="0" smtClean="0"/>
              <a:t> 아래 </a:t>
            </a:r>
            <a:r>
              <a:rPr lang="en-US" altLang="ko-KR" sz="2400" b="1" dirty="0" smtClean="0"/>
              <a:t>Property</a:t>
            </a:r>
            <a:r>
              <a:rPr lang="ko-KR" altLang="en-US" sz="2400" b="1" dirty="0" smtClean="0"/>
              <a:t>에서 </a:t>
            </a:r>
            <a:r>
              <a:rPr lang="en-US" altLang="ko-KR" sz="2400" b="1" dirty="0" smtClean="0"/>
              <a:t>map</a:t>
            </a:r>
            <a:r>
              <a:rPr lang="ko-KR" altLang="en-US" sz="2400" b="1" dirty="0" smtClean="0"/>
              <a:t>의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retangle</a:t>
            </a:r>
            <a:r>
              <a:rPr lang="en-US" altLang="ko-KR" sz="2400" b="1" dirty="0" smtClean="0"/>
              <a:t> hotspot tool </a:t>
            </a:r>
            <a:r>
              <a:rPr lang="ko-KR" altLang="en-US" sz="2400" b="1" dirty="0" smtClean="0"/>
              <a:t>선택</a:t>
            </a:r>
            <a:r>
              <a:rPr lang="en-US" altLang="ko-KR" sz="2400" b="1" dirty="0" smtClean="0"/>
              <a:t>,1</a:t>
            </a:r>
            <a:r>
              <a:rPr lang="ko-KR" altLang="en-US" sz="2400" b="1" dirty="0" smtClean="0"/>
              <a:t>처럼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만들고 </a:t>
            </a:r>
            <a:r>
              <a:rPr lang="en-US" altLang="ko-KR" sz="2400" b="1" dirty="0" smtClean="0"/>
              <a:t>, 2 link: beauty read1,gif,  target: _self </a:t>
            </a:r>
            <a:r>
              <a:rPr lang="ko-KR" altLang="en-US" sz="2400" b="1" dirty="0" smtClean="0"/>
              <a:t>클릭</a:t>
            </a:r>
            <a:r>
              <a:rPr lang="en-US" altLang="ko-KR" sz="2400" b="1" dirty="0" smtClean="0"/>
              <a:t>   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7422" y="0"/>
            <a:ext cx="4786346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만들어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8596" y="5357826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5786" y="2000240"/>
            <a:ext cx="6929486" cy="2286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5918" y="4643446"/>
            <a:ext cx="3429024" cy="5715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7422" y="0"/>
            <a:ext cx="4786346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만들어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372" y="476672"/>
            <a:ext cx="5000628" cy="6370975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800" b="1" dirty="0" smtClean="0"/>
              <a:t>Property</a:t>
            </a:r>
            <a:r>
              <a:rPr lang="ko-KR" altLang="en-US" sz="2800" b="1" dirty="0" smtClean="0"/>
              <a:t>에서 </a:t>
            </a:r>
            <a:r>
              <a:rPr lang="en-US" altLang="ko-KR" sz="2800" b="1" dirty="0" smtClean="0"/>
              <a:t>map</a:t>
            </a:r>
            <a:r>
              <a:rPr lang="ko-KR" altLang="en-US" sz="2800" b="1" dirty="0" smtClean="0"/>
              <a:t>의</a:t>
            </a:r>
            <a:r>
              <a:rPr lang="en-US" altLang="ko-KR" sz="2800" b="1" dirty="0" smtClean="0"/>
              <a:t> </a:t>
            </a:r>
          </a:p>
          <a:p>
            <a:r>
              <a:rPr lang="en-US" altLang="ko-KR" sz="2800" b="1" dirty="0" smtClean="0"/>
              <a:t> </a:t>
            </a:r>
            <a:r>
              <a:rPr lang="en-US" altLang="ko-KR" sz="2800" b="1" dirty="0" err="1" smtClean="0"/>
              <a:t>retangle</a:t>
            </a:r>
            <a:r>
              <a:rPr lang="en-US" altLang="ko-KR" sz="2800" b="1" dirty="0" smtClean="0"/>
              <a:t> hotspot tool</a:t>
            </a:r>
            <a:r>
              <a:rPr lang="ko-KR" altLang="en-US" sz="2800" b="1" dirty="0" smtClean="0"/>
              <a:t>선택</a:t>
            </a:r>
            <a:r>
              <a:rPr lang="en-US" altLang="ko-KR" sz="2800" b="1" dirty="0" smtClean="0"/>
              <a:t>,   </a:t>
            </a:r>
            <a:r>
              <a:rPr lang="ko-KR" altLang="en-US" sz="2800" b="1" dirty="0" smtClean="0"/>
              <a:t>이 </a:t>
            </a:r>
            <a:r>
              <a:rPr lang="en-US" altLang="ko-KR" sz="2800" b="1" dirty="0" smtClean="0"/>
              <a:t>Table H:20px </a:t>
            </a:r>
            <a:r>
              <a:rPr lang="ko-KR" altLang="en-US" sz="2800" b="1" dirty="0" smtClean="0"/>
              <a:t>만들고 </a:t>
            </a:r>
            <a:r>
              <a:rPr lang="ko-KR" altLang="en-US" sz="2800" b="1" dirty="0" err="1" smtClean="0"/>
              <a:t>포토샵에서</a:t>
            </a:r>
            <a:r>
              <a:rPr lang="ko-KR" altLang="en-US" sz="2800" b="1" dirty="0" smtClean="0"/>
              <a:t> 만든 </a:t>
            </a:r>
            <a:r>
              <a:rPr lang="en-US" altLang="ko-KR" sz="2800" b="1" dirty="0" smtClean="0"/>
              <a:t>gif</a:t>
            </a:r>
            <a:r>
              <a:rPr lang="ko-KR" altLang="en-US" sz="2800" b="1" dirty="0" smtClean="0"/>
              <a:t>파일</a:t>
            </a:r>
            <a:endParaRPr lang="en-US" altLang="ko-KR" sz="2800" b="1" dirty="0" smtClean="0"/>
          </a:p>
          <a:p>
            <a:r>
              <a:rPr lang="ko-KR" altLang="en-US" sz="2800" b="1" dirty="0" smtClean="0"/>
              <a:t> 끌어 넣기</a:t>
            </a:r>
            <a:endParaRPr lang="en-US" altLang="ko-KR" sz="2800" b="1" dirty="0" smtClean="0"/>
          </a:p>
          <a:p>
            <a:r>
              <a:rPr lang="ko-KR" altLang="en-US" sz="2800" b="1" dirty="0" smtClean="0"/>
              <a:t> 나머지들도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예를 들어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 link: beauty read2,gif,</a:t>
            </a:r>
          </a:p>
          <a:p>
            <a:r>
              <a:rPr lang="en-US" altLang="ko-KR" sz="2800" b="1" dirty="0" smtClean="0"/>
              <a:t> target: _self </a:t>
            </a:r>
            <a:r>
              <a:rPr lang="ko-KR" altLang="en-US" sz="2800" b="1" dirty="0" smtClean="0"/>
              <a:t>클릭</a:t>
            </a:r>
            <a:r>
              <a:rPr lang="en-US" altLang="ko-KR" sz="2800" b="1" dirty="0" smtClean="0"/>
              <a:t>.</a:t>
            </a:r>
          </a:p>
          <a:p>
            <a:r>
              <a:rPr lang="en-US" altLang="ko-KR" sz="2800" b="1" dirty="0" smtClean="0"/>
              <a:t>-link: beauty read3,gif,</a:t>
            </a:r>
          </a:p>
          <a:p>
            <a:r>
              <a:rPr lang="en-US" altLang="ko-KR" sz="2800" b="1" dirty="0" smtClean="0"/>
              <a:t> target: _self </a:t>
            </a:r>
            <a:r>
              <a:rPr lang="ko-KR" altLang="en-US" sz="2800" b="1" dirty="0" smtClean="0"/>
              <a:t>클릭</a:t>
            </a:r>
            <a:r>
              <a:rPr lang="en-US" altLang="ko-KR" sz="2800" b="1" dirty="0" smtClean="0"/>
              <a:t>.</a:t>
            </a:r>
          </a:p>
          <a:p>
            <a:r>
              <a:rPr lang="en-US" altLang="ko-KR" sz="2800" b="1" dirty="0" smtClean="0"/>
              <a:t>- link: beauty read4,gif,</a:t>
            </a:r>
          </a:p>
          <a:p>
            <a:r>
              <a:rPr lang="en-US" altLang="ko-KR" sz="2800" b="1" dirty="0" smtClean="0"/>
              <a:t> target: _self </a:t>
            </a:r>
            <a:r>
              <a:rPr lang="ko-KR" altLang="en-US" sz="2800" b="1" dirty="0" smtClean="0"/>
              <a:t>클릭</a:t>
            </a:r>
            <a:r>
              <a:rPr lang="en-US" altLang="ko-KR" sz="2800" b="1" dirty="0" smtClean="0"/>
              <a:t>.</a:t>
            </a:r>
          </a:p>
          <a:p>
            <a:r>
              <a:rPr lang="en-US" altLang="ko-KR" sz="2400" b="1" dirty="0" smtClean="0"/>
              <a:t>file&gt;save&gt;beauty school table.htm</a:t>
            </a:r>
            <a:r>
              <a:rPr lang="ko-KR" altLang="en-US" sz="2400" b="1" dirty="0" smtClean="0"/>
              <a:t>로 다시 저장하기</a:t>
            </a:r>
            <a:r>
              <a:rPr lang="en-US" altLang="ko-KR" sz="2400" b="1" dirty="0" smtClean="0"/>
              <a:t>. TABLE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Row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수를 늘려 더 다양한 정보를 제공할 수 있음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</a:t>
            </a:r>
            <a:r>
              <a:rPr lang="en-US" altLang="ko-KR" sz="2400" b="1" dirty="0" smtClean="0"/>
              <a:t>   </a:t>
            </a:r>
          </a:p>
        </p:txBody>
      </p:sp>
      <p:pic>
        <p:nvPicPr>
          <p:cNvPr id="8" name="Picture 7" descr="beauty school tab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4000496" cy="578647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357554" y="2204864"/>
            <a:ext cx="1214446" cy="6486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5856" y="4429132"/>
            <a:ext cx="938954" cy="79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86116" y="5357826"/>
            <a:ext cx="1143008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203848" y="3429000"/>
            <a:ext cx="1071570" cy="67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autytip left tab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38576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00166" y="0"/>
            <a:ext cx="6480720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다루기와 다양한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1480"/>
            <a:ext cx="1500166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b="1" dirty="0" smtClean="0"/>
              <a:t>1</a:t>
            </a:r>
            <a:r>
              <a:rPr lang="ko-KR" altLang="en-US" b="1" dirty="0" smtClean="0"/>
              <a:t>의 </a:t>
            </a:r>
            <a:r>
              <a:rPr lang="en-US" altLang="ko-KR" b="1" dirty="0" smtClean="0"/>
              <a:t>Beauty school</a:t>
            </a:r>
            <a:r>
              <a:rPr lang="ko-KR" altLang="en-US" b="1" dirty="0" smtClean="0"/>
              <a:t>드래그</a:t>
            </a:r>
            <a:r>
              <a:rPr lang="en-US" altLang="ko-KR" b="1" dirty="0" smtClean="0"/>
              <a:t>&gt;2 Table PROPERTIES</a:t>
            </a:r>
            <a:r>
              <a:rPr lang="ko-KR" altLang="en-US" b="1" dirty="0" smtClean="0"/>
              <a:t>의 </a:t>
            </a:r>
            <a:r>
              <a:rPr lang="en-US" altLang="ko-KR" b="1" dirty="0" smtClean="0"/>
              <a:t>Link</a:t>
            </a:r>
            <a:r>
              <a:rPr lang="ko-KR" altLang="en-US" b="1" dirty="0" smtClean="0"/>
              <a:t>클릭</a:t>
            </a:r>
            <a:r>
              <a:rPr lang="en-US" altLang="ko-KR" b="1" dirty="0" smtClean="0"/>
              <a:t>&gt;</a:t>
            </a:r>
          </a:p>
          <a:p>
            <a:r>
              <a:rPr lang="en-US" altLang="ko-KR" b="1" dirty="0" smtClean="0"/>
              <a:t>  beauty school table.htm</a:t>
            </a:r>
            <a:r>
              <a:rPr lang="ko-KR" altLang="en-US" b="1" dirty="0" smtClean="0"/>
              <a:t>찾아 클릭</a:t>
            </a:r>
            <a:r>
              <a:rPr lang="en-US" altLang="ko-KR" b="1" dirty="0" smtClean="0"/>
              <a:t>, 3 Target : beauty main </a:t>
            </a:r>
            <a:r>
              <a:rPr lang="ko-KR" altLang="en-US" b="1" dirty="0" smtClean="0"/>
              <a:t>클릭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ko-KR" altLang="en-US" b="1" dirty="0" smtClean="0"/>
              <a:t> 피부고민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매력 </a:t>
            </a:r>
            <a:r>
              <a:rPr lang="en-US" altLang="ko-KR" b="1" dirty="0" smtClean="0"/>
              <a:t>book, Fashion, Beauty Culture</a:t>
            </a:r>
            <a:r>
              <a:rPr lang="ko-KR" altLang="en-US" b="1" dirty="0" smtClean="0"/>
              <a:t>링크시키는 것도 같은 방법으로</a:t>
            </a:r>
            <a:endParaRPr lang="en-US" altLang="ko-KR" b="1" dirty="0" smtClean="0"/>
          </a:p>
          <a:p>
            <a:r>
              <a:rPr lang="ko-KR" altLang="en-US" b="1" dirty="0" smtClean="0"/>
              <a:t>  </a:t>
            </a:r>
            <a:r>
              <a:rPr lang="en-US" altLang="ko-KR" b="1" dirty="0" smtClean="0"/>
              <a:t>Beauty main.gif</a:t>
            </a:r>
            <a:r>
              <a:rPr lang="ko-KR" altLang="en-US" b="1" dirty="0" smtClean="0"/>
              <a:t>를 클릭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ko-KR" altLang="en-US" b="1" dirty="0" smtClean="0"/>
              <a:t>아래 </a:t>
            </a:r>
            <a:r>
              <a:rPr lang="en-US" altLang="ko-KR" b="1" dirty="0" smtClean="0"/>
              <a:t>Property</a:t>
            </a:r>
            <a:r>
              <a:rPr lang="ko-KR" altLang="en-US" b="1" dirty="0" smtClean="0"/>
              <a:t>에서 </a:t>
            </a:r>
            <a:r>
              <a:rPr lang="en-US" altLang="ko-KR" b="1" dirty="0" smtClean="0"/>
              <a:t>map</a:t>
            </a:r>
            <a:r>
              <a:rPr lang="ko-KR" altLang="en-US" b="1" dirty="0" smtClean="0"/>
              <a:t>의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retangle</a:t>
            </a:r>
            <a:r>
              <a:rPr lang="en-US" altLang="ko-KR" b="1" dirty="0" smtClean="0"/>
              <a:t> hotspot tool </a:t>
            </a:r>
            <a:r>
              <a:rPr lang="ko-KR" altLang="en-US" b="1" dirty="0" smtClean="0"/>
              <a:t>선택</a:t>
            </a:r>
            <a:r>
              <a:rPr lang="en-US" altLang="ko-KR" b="1" dirty="0" smtClean="0"/>
              <a:t>, 4</a:t>
            </a:r>
            <a:r>
              <a:rPr lang="ko-KR" altLang="en-US" b="1" dirty="0" smtClean="0"/>
              <a:t>처럼 만들고 </a:t>
            </a:r>
            <a:r>
              <a:rPr lang="en-US" altLang="ko-KR" b="1" dirty="0" smtClean="0"/>
              <a:t>, 5 link:</a:t>
            </a:r>
          </a:p>
          <a:p>
            <a:r>
              <a:rPr lang="en-US" altLang="ko-KR" b="1" dirty="0" smtClean="0"/>
              <a:t>  beauty school table.htm, target: </a:t>
            </a:r>
            <a:r>
              <a:rPr lang="en-US" altLang="ko-KR" b="1" dirty="0" err="1" smtClean="0"/>
              <a:t>beautytip</a:t>
            </a:r>
            <a:r>
              <a:rPr lang="en-US" altLang="ko-KR" b="1" dirty="0" smtClean="0"/>
              <a:t> main</a:t>
            </a:r>
            <a:r>
              <a:rPr lang="ko-KR" altLang="en-US" b="1" dirty="0" smtClean="0"/>
              <a:t>클릭하여 링크시킬 수도 있음</a:t>
            </a:r>
            <a:r>
              <a:rPr lang="en-US" altLang="ko-KR" b="1" dirty="0" smtClean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3108" y="3571876"/>
            <a:ext cx="264320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6314" y="3500438"/>
            <a:ext cx="785818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7950" y="928670"/>
            <a:ext cx="2786050" cy="5715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" name="Picture 18" descr="hotsp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214818"/>
            <a:ext cx="6217920" cy="78000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843808" y="4797152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3372" y="4357694"/>
            <a:ext cx="2571768" cy="4394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eauty tips lef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144000" cy="3714751"/>
          </a:xfrm>
          <a:prstGeom prst="rect">
            <a:avLst/>
          </a:prstGeom>
        </p:spPr>
      </p:pic>
      <p:pic>
        <p:nvPicPr>
          <p:cNvPr id="10" name="Picture 9" descr="page property APPEA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4357686" cy="23574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2976" y="1500174"/>
            <a:ext cx="2014514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357166"/>
            <a:ext cx="213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Background color</a:t>
            </a:r>
            <a:endParaRPr lang="ko-KR" alt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357290" y="857232"/>
            <a:ext cx="785818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57686" y="714356"/>
            <a:ext cx="4786314" cy="224676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 - File&gt; Save Frame &gt; </a:t>
            </a:r>
            <a:r>
              <a:rPr lang="en-US" altLang="ko-KR" sz="2000" b="1" dirty="0" err="1" smtClean="0"/>
              <a:t>beautytip</a:t>
            </a:r>
            <a:r>
              <a:rPr lang="en-US" altLang="ko-KR" sz="2000" b="1" dirty="0" smtClean="0"/>
              <a:t> left   </a:t>
            </a:r>
          </a:p>
          <a:p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디자인창의 </a:t>
            </a:r>
            <a:r>
              <a:rPr lang="en-US" altLang="ko-KR" sz="2000" b="1" dirty="0" err="1" smtClean="0"/>
              <a:t>leftframe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window&gt;</a:t>
            </a:r>
          </a:p>
          <a:p>
            <a:r>
              <a:rPr lang="en-US" altLang="ko-KR" sz="2000" b="1" dirty="0" smtClean="0"/>
              <a:t>    </a:t>
            </a:r>
            <a:r>
              <a:rPr lang="en-US" altLang="ko-KR" sz="2000" b="1" dirty="0" err="1" smtClean="0"/>
              <a:t>leftframe</a:t>
            </a:r>
            <a:r>
              <a:rPr lang="ko-KR" altLang="en-US" sz="2000" b="1" dirty="0" smtClean="0"/>
              <a:t>의 이 부분들을 함께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 클릭하여 </a:t>
            </a:r>
            <a:r>
              <a:rPr lang="en-US" altLang="ko-KR" sz="2000" b="1" dirty="0" err="1" smtClean="0"/>
              <a:t>beautytip</a:t>
            </a:r>
            <a:r>
              <a:rPr lang="en-US" altLang="ko-KR" sz="2000" b="1" dirty="0" smtClean="0"/>
              <a:t> left </a:t>
            </a:r>
            <a:r>
              <a:rPr lang="ko-KR" altLang="en-US" sz="2000" b="1" dirty="0" smtClean="0"/>
              <a:t>라 저장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beautytip</a:t>
            </a:r>
            <a:r>
              <a:rPr lang="en-US" altLang="ko-KR" sz="2000" b="1" dirty="0" smtClean="0"/>
              <a:t> left</a:t>
            </a:r>
            <a:r>
              <a:rPr lang="ko-KR" altLang="en-US" sz="2000" b="1" dirty="0" smtClean="0"/>
              <a:t>의</a:t>
            </a:r>
            <a:r>
              <a:rPr lang="en-US" altLang="ko-KR" sz="2000" b="1" dirty="0" smtClean="0"/>
              <a:t> Properties</a:t>
            </a:r>
            <a:r>
              <a:rPr lang="ko-KR" altLang="en-US" sz="2000" b="1" dirty="0" smtClean="0"/>
              <a:t>에서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Frame Name</a:t>
            </a:r>
            <a:r>
              <a:rPr lang="ko-KR" altLang="en-US" sz="2000" b="1" dirty="0" smtClean="0"/>
              <a:t>을 </a:t>
            </a:r>
            <a:r>
              <a:rPr lang="en-US" altLang="ko-KR" sz="2000" b="1" dirty="0" err="1" smtClean="0"/>
              <a:t>beautytip</a:t>
            </a:r>
            <a:r>
              <a:rPr lang="en-US" altLang="ko-KR" sz="2000" b="1" dirty="0" smtClean="0"/>
              <a:t> left</a:t>
            </a:r>
            <a:r>
              <a:rPr lang="ko-KR" altLang="en-US" sz="2000" b="1" dirty="0" smtClean="0"/>
              <a:t>로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반드시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입력</a:t>
            </a:r>
            <a:endParaRPr lang="en-US" altLang="ko-KR" sz="2000" b="1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5572132" y="4143380"/>
            <a:ext cx="207797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beautytip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left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357694"/>
            <a:ext cx="1428728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leftFrame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286116" y="0"/>
            <a:ext cx="3000396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프레임 나누기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  <p:pic>
        <p:nvPicPr>
          <p:cNvPr id="17" name="Picture 16" descr="beautytip lef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57892"/>
            <a:ext cx="9144000" cy="1000108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rot="10800000" flipV="1">
            <a:off x="1857356" y="2571744"/>
            <a:ext cx="5286412" cy="3571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85786" y="6215082"/>
            <a:ext cx="1071570" cy="2857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eauty tips 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86116" y="0"/>
            <a:ext cx="3000396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프레임 나누기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141" y="476672"/>
            <a:ext cx="8929718" cy="132343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 File&gt; Save Frame&gt; </a:t>
            </a:r>
            <a:r>
              <a:rPr lang="en-US" altLang="ko-KR" sz="2000" b="1" dirty="0" err="1" smtClean="0"/>
              <a:t>beautytip</a:t>
            </a:r>
            <a:r>
              <a:rPr lang="en-US" altLang="ko-KR" sz="2000" b="1" dirty="0" smtClean="0"/>
              <a:t> main </a:t>
            </a:r>
          </a:p>
          <a:p>
            <a:pPr>
              <a:buFontTx/>
              <a:buChar char="-"/>
            </a:pPr>
            <a:r>
              <a:rPr lang="ko-KR" altLang="en-US" sz="2000" b="1" dirty="0" smtClean="0"/>
              <a:t>  디자인창의 </a:t>
            </a:r>
            <a:r>
              <a:rPr lang="en-US" altLang="ko-KR" sz="2000" b="1" dirty="0" smtClean="0"/>
              <a:t>mainframe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frame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mainframe</a:t>
            </a:r>
            <a:r>
              <a:rPr lang="ko-KR" altLang="en-US" sz="2000" b="1" dirty="0" smtClean="0"/>
              <a:t> 함께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클릭하여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</a:t>
            </a:r>
            <a:r>
              <a:rPr lang="en-US" altLang="ko-KR" sz="2000" b="1" dirty="0" err="1" smtClean="0"/>
              <a:t>beautytip</a:t>
            </a:r>
            <a:r>
              <a:rPr lang="en-US" altLang="ko-KR" sz="2000" b="1" dirty="0" smtClean="0"/>
              <a:t> main</a:t>
            </a:r>
            <a:r>
              <a:rPr lang="ko-KR" altLang="en-US" sz="2000" b="1" dirty="0" smtClean="0"/>
              <a:t>이라 저장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속성창의 </a:t>
            </a:r>
            <a:r>
              <a:rPr lang="en-US" altLang="ko-KR" sz="2000" b="1" dirty="0" smtClean="0"/>
              <a:t>Scroll</a:t>
            </a:r>
            <a:r>
              <a:rPr lang="ko-KR" altLang="en-US" sz="2000" b="1" dirty="0" smtClean="0"/>
              <a:t>반드시 </a:t>
            </a:r>
            <a:r>
              <a:rPr lang="en-US" altLang="ko-KR" sz="2000" b="1" dirty="0" smtClean="0"/>
              <a:t>yes</a:t>
            </a:r>
            <a:r>
              <a:rPr lang="ko-KR" altLang="en-US" sz="2000" b="1" dirty="0" smtClean="0"/>
              <a:t>로</a:t>
            </a:r>
            <a:r>
              <a:rPr lang="en-US" altLang="ko-KR" sz="2000" b="1" dirty="0" smtClean="0"/>
              <a:t>, Properties</a:t>
            </a:r>
            <a:r>
              <a:rPr lang="ko-KR" altLang="en-US" sz="2000" b="1" dirty="0" smtClean="0"/>
              <a:t>의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Frame name</a:t>
            </a:r>
            <a:r>
              <a:rPr lang="ko-KR" altLang="en-US" sz="2000" b="1" dirty="0" smtClean="0"/>
              <a:t>도 </a:t>
            </a:r>
            <a:r>
              <a:rPr lang="en-US" altLang="ko-KR" sz="2000" b="1" dirty="0" err="1" smtClean="0"/>
              <a:t>beautytip</a:t>
            </a:r>
            <a:r>
              <a:rPr lang="en-US" altLang="ko-KR" sz="2000" b="1" dirty="0" smtClean="0"/>
              <a:t> main</a:t>
            </a:r>
            <a:r>
              <a:rPr lang="ko-KR" altLang="en-US" sz="2000" b="1" dirty="0" smtClean="0"/>
              <a:t>으로</a:t>
            </a:r>
            <a:endParaRPr lang="en-US" altLang="ko-KR" sz="1200" b="1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40152" y="1124744"/>
            <a:ext cx="1152128" cy="19442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71670" y="3000372"/>
            <a:ext cx="1571636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mainFrame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04248" y="3143248"/>
            <a:ext cx="233975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beautytip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main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357290" y="2071678"/>
            <a:ext cx="185738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eauty tips ma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0702"/>
            <a:ext cx="6477000" cy="135729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57290" y="5929330"/>
            <a:ext cx="124066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5929330"/>
            <a:ext cx="86409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eauty tips lef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41434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5000636"/>
            <a:ext cx="8501122" cy="1631216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  File&gt;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Save Frameset </a:t>
            </a:r>
            <a:r>
              <a:rPr lang="en-US" altLang="ko-KR" sz="2000" b="1" dirty="0" smtClean="0"/>
              <a:t>&gt;beautytip.htm</a:t>
            </a:r>
          </a:p>
          <a:p>
            <a:r>
              <a:rPr lang="en-US" altLang="ko-KR" sz="2000" b="1" dirty="0" smtClean="0"/>
              <a:t>    Column: 200px </a:t>
            </a:r>
            <a:r>
              <a:rPr lang="ko-KR" altLang="en-US" sz="2000" b="1" dirty="0" smtClean="0"/>
              <a:t>로</a:t>
            </a:r>
            <a:r>
              <a:rPr lang="en-US" altLang="ko-KR" sz="2000" b="1" dirty="0" smtClean="0"/>
              <a:t>, </a:t>
            </a:r>
          </a:p>
          <a:p>
            <a:pPr>
              <a:buFontTx/>
              <a:buChar char="-"/>
            </a:pPr>
            <a:r>
              <a:rPr lang="en-US" altLang="ko-KR" sz="2000" b="1" dirty="0" smtClean="0"/>
              <a:t>   Border</a:t>
            </a:r>
            <a:r>
              <a:rPr lang="ko-KR" altLang="en-US" sz="2000" b="1" dirty="0" smtClean="0"/>
              <a:t>를 원하면 </a:t>
            </a:r>
            <a:r>
              <a:rPr lang="en-US" altLang="ko-KR" sz="2000" b="1" dirty="0" smtClean="0"/>
              <a:t>Border color</a:t>
            </a:r>
            <a:r>
              <a:rPr lang="ko-KR" altLang="en-US" sz="2000" b="1" dirty="0" smtClean="0"/>
              <a:t>클릭하여 자신이 원하는 색상 선택</a:t>
            </a:r>
            <a:r>
              <a:rPr lang="en-US" altLang="ko-KR" sz="2000" b="1" dirty="0" smtClean="0"/>
              <a:t>,</a:t>
            </a:r>
          </a:p>
          <a:p>
            <a:r>
              <a:rPr lang="en-US" altLang="ko-KR" sz="2000" b="1" dirty="0" smtClean="0"/>
              <a:t>    Border Width:1px </a:t>
            </a:r>
            <a:endParaRPr lang="en-US" altLang="ko-KR" sz="1200" b="1" dirty="0" smtClean="0"/>
          </a:p>
          <a:p>
            <a:pPr marL="57150"/>
            <a:r>
              <a:rPr lang="en-US" altLang="ko-KR" sz="2000" b="1" dirty="0" smtClean="0"/>
              <a:t>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00694" y="1785926"/>
            <a:ext cx="207797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beautytip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left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2786058"/>
            <a:ext cx="1428728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leftFrame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286116" y="0"/>
            <a:ext cx="3000396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프레임 나누기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5736" y="2214554"/>
            <a:ext cx="1571636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mainFrame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3768" y="2643182"/>
            <a:ext cx="233975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beautytip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main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28728" y="4214818"/>
            <a:ext cx="1500198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1px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43108" y="4643446"/>
            <a:ext cx="1143008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28926" y="4000504"/>
            <a:ext cx="1643074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auty tips 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571480"/>
            <a:ext cx="9105900" cy="4643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6116" y="5429264"/>
            <a:ext cx="5857884" cy="1323439"/>
          </a:xfrm>
          <a:prstGeom prst="rect">
            <a:avLst/>
          </a:prstGeom>
          <a:solidFill>
            <a:srgbClr val="F5F4EF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Layout&gt;Standard&gt;Table,  table </a:t>
            </a:r>
            <a:r>
              <a:rPr lang="ko-KR" altLang="en-US" sz="2000" b="1" dirty="0" smtClean="0"/>
              <a:t>나타나면</a:t>
            </a:r>
            <a:r>
              <a:rPr lang="en-US" altLang="ko-KR" sz="2000" b="1" dirty="0" smtClean="0"/>
              <a:t> </a:t>
            </a:r>
          </a:p>
          <a:p>
            <a:r>
              <a:rPr lang="ko-KR" altLang="en-US" sz="2000" b="1" dirty="0" smtClean="0">
                <a:latin typeface="+mj-ea"/>
              </a:rPr>
              <a:t>  자신이 원하는 서브  메뉴만큼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Row</a:t>
            </a:r>
            <a:r>
              <a:rPr lang="ko-KR" altLang="en-US" sz="2000" b="1" dirty="0" smtClean="0"/>
              <a:t>숫자 정하기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Row: 5, Columns:1 Table Width: 180px &gt;OK</a:t>
            </a:r>
          </a:p>
          <a:p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Table PROPERTIES</a:t>
            </a:r>
            <a:r>
              <a:rPr lang="ko-KR" altLang="en-US" sz="2000" b="1" dirty="0" smtClean="0"/>
              <a:t>에서  </a:t>
            </a:r>
            <a:r>
              <a:rPr lang="en-US" altLang="ko-KR" sz="2000" b="1" dirty="0" smtClean="0"/>
              <a:t>Align: Center </a:t>
            </a:r>
            <a:r>
              <a:rPr lang="ko-KR" altLang="en-US" sz="2000" b="1" dirty="0" smtClean="0"/>
              <a:t>선택</a:t>
            </a:r>
            <a:r>
              <a:rPr lang="en-US" altLang="ko-KR" sz="2000" b="1" dirty="0" smtClean="0"/>
              <a:t>.</a:t>
            </a:r>
            <a:endParaRPr lang="en-US" altLang="ko-KR" sz="1200" b="1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28860" y="0"/>
            <a:ext cx="4572032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테이블로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서브 메뉴 만들기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3174" y="642918"/>
            <a:ext cx="214314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" name="Picture 9" descr="beaautytip left 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53740"/>
            <a:ext cx="3268980" cy="3604260"/>
          </a:xfrm>
          <a:prstGeom prst="rect">
            <a:avLst/>
          </a:prstGeom>
        </p:spPr>
      </p:pic>
      <p:pic>
        <p:nvPicPr>
          <p:cNvPr id="12" name="Picture 11" descr="beaauty tip table proper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071942"/>
            <a:ext cx="5857884" cy="13106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72330" y="4214818"/>
            <a:ext cx="1000132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auty tip left 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45720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43512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000" b="1" dirty="0" smtClean="0"/>
              <a:t>  Table 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Format: Heading 1-6</a:t>
            </a:r>
            <a:r>
              <a:rPr lang="ko-KR" altLang="en-US" sz="2000" b="1" dirty="0" smtClean="0"/>
              <a:t>에서 적절한 글씨사이즈 선택</a:t>
            </a:r>
            <a:r>
              <a:rPr lang="en-US" altLang="ko-KR" sz="2000" b="1" dirty="0" smtClean="0"/>
              <a:t>, </a:t>
            </a:r>
          </a:p>
          <a:p>
            <a:r>
              <a:rPr lang="en-US" altLang="ko-KR" sz="2000" b="1" dirty="0" smtClean="0"/>
              <a:t>   Heading 1</a:t>
            </a:r>
            <a:r>
              <a:rPr lang="ko-KR" altLang="en-US" sz="2000" b="1" dirty="0" smtClean="0"/>
              <a:t>이 가장 큰사이즈</a:t>
            </a:r>
            <a:r>
              <a:rPr lang="en-US" altLang="ko-KR" sz="2000" b="1" dirty="0" smtClean="0"/>
              <a:t>, Heading 6</a:t>
            </a:r>
            <a:r>
              <a:rPr lang="ko-KR" altLang="en-US" sz="2000" b="1" dirty="0" smtClean="0"/>
              <a:t>이 가장 작은 사이즈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  각 </a:t>
            </a:r>
            <a:r>
              <a:rPr lang="en-US" altLang="ko-KR" sz="2000" b="1" dirty="0" smtClean="0"/>
              <a:t>Table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H(</a:t>
            </a:r>
            <a:r>
              <a:rPr lang="ko-KR" altLang="en-US" sz="2000" b="1" dirty="0" smtClean="0"/>
              <a:t>높이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를 </a:t>
            </a:r>
            <a:r>
              <a:rPr lang="en-US" altLang="ko-KR" sz="2000" b="1" dirty="0" smtClean="0"/>
              <a:t>40px</a:t>
            </a:r>
            <a:r>
              <a:rPr lang="ko-KR" altLang="en-US" sz="2000" b="1" dirty="0" smtClean="0"/>
              <a:t>정도로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 Table</a:t>
            </a:r>
            <a:r>
              <a:rPr lang="ko-KR" altLang="en-US" sz="2000" b="1" dirty="0" smtClean="0"/>
              <a:t>안에 </a:t>
            </a:r>
            <a:r>
              <a:rPr lang="en-US" altLang="ko-KR" sz="2000" b="1" dirty="0" smtClean="0"/>
              <a:t>text color </a:t>
            </a:r>
            <a:r>
              <a:rPr lang="ko-KR" altLang="en-US" sz="2000" b="1" dirty="0" smtClean="0"/>
              <a:t>정하려면 </a:t>
            </a:r>
            <a:r>
              <a:rPr lang="en-US" altLang="ko-KR" sz="2000" b="1" dirty="0" smtClean="0"/>
              <a:t>Page properties</a:t>
            </a:r>
            <a:r>
              <a:rPr lang="ko-KR" altLang="en-US" sz="2000" b="1" dirty="0" smtClean="0"/>
              <a:t>클릭하여 </a:t>
            </a:r>
            <a:r>
              <a:rPr lang="en-US" altLang="ko-KR" sz="2000" b="1" dirty="0" smtClean="0"/>
              <a:t>text color</a:t>
            </a:r>
            <a:r>
              <a:rPr lang="ko-KR" altLang="en-US" sz="2000" b="1" dirty="0" smtClean="0"/>
              <a:t>정하기</a:t>
            </a:r>
            <a:endParaRPr lang="en-US" altLang="ko-KR" sz="20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42910" y="4214818"/>
            <a:ext cx="1214446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14480" y="4857760"/>
            <a:ext cx="71438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40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628" y="4643446"/>
            <a:ext cx="1846558" cy="2977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868144" y="5013176"/>
            <a:ext cx="72008" cy="12961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428860" y="0"/>
            <a:ext cx="4572032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테이블로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서브 메뉴 만들기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 PROP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6217920" cy="3642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5918" y="1285860"/>
            <a:ext cx="3143272" cy="1071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2786058"/>
            <a:ext cx="135732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text color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rot="10800000">
            <a:off x="3357554" y="1928803"/>
            <a:ext cx="3214710" cy="107356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43702" y="1785926"/>
            <a:ext cx="135732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text size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>
            <a:off x="3643306" y="1641055"/>
            <a:ext cx="3000396" cy="3611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000496" y="1214422"/>
            <a:ext cx="3000396" cy="1408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72330" y="1142984"/>
            <a:ext cx="135732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text font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572008"/>
            <a:ext cx="9144000" cy="2308324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000" b="1" dirty="0" smtClean="0"/>
              <a:t>Page properties</a:t>
            </a:r>
            <a:r>
              <a:rPr lang="ko-KR" altLang="en-US" sz="2000" b="1" dirty="0" smtClean="0"/>
              <a:t>에서 </a:t>
            </a:r>
            <a:r>
              <a:rPr lang="en-US" altLang="ko-KR" sz="2000" b="1" dirty="0" smtClean="0"/>
              <a:t>text font, text color</a:t>
            </a:r>
            <a:r>
              <a:rPr lang="ko-KR" altLang="en-US" sz="2000" b="1" dirty="0" smtClean="0">
                <a:latin typeface="+mj-ea"/>
                <a:ea typeface="+mj-ea"/>
              </a:rPr>
              <a:t>정한 후</a:t>
            </a:r>
            <a:r>
              <a:rPr lang="en-US" altLang="ko-KR" sz="2000" b="1" dirty="0" smtClean="0">
                <a:latin typeface="+mj-ea"/>
                <a:ea typeface="+mj-ea"/>
              </a:rPr>
              <a:t>,</a:t>
            </a:r>
            <a:r>
              <a:rPr lang="ko-KR" altLang="en-US" sz="2000" b="1" dirty="0" smtClean="0">
                <a:latin typeface="+mj-ea"/>
                <a:ea typeface="+mj-ea"/>
              </a:rPr>
              <a:t>글자입력</a:t>
            </a:r>
            <a:r>
              <a:rPr lang="en-US" altLang="ko-KR" sz="2000" b="1" dirty="0" smtClean="0">
                <a:latin typeface="+mj-ea"/>
                <a:ea typeface="+mj-ea"/>
              </a:rPr>
              <a:t>,</a:t>
            </a:r>
            <a:r>
              <a:rPr lang="ko-KR" altLang="en-US" sz="2000" b="1" dirty="0" smtClean="0">
                <a:latin typeface="+mj-ea"/>
                <a:ea typeface="+mj-ea"/>
              </a:rPr>
              <a:t>표 안 </a:t>
            </a:r>
            <a:r>
              <a:rPr lang="en-US" altLang="ko-KR" sz="2000" b="1" dirty="0" smtClean="0"/>
              <a:t>Beauty school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우측마우스</a:t>
            </a:r>
            <a:r>
              <a:rPr lang="en-US" altLang="ko-KR" sz="2000" b="1" dirty="0" smtClean="0">
                <a:latin typeface="+mj-ea"/>
                <a:ea typeface="+mj-ea"/>
              </a:rPr>
              <a:t>&gt;Align&gt;Center, 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글자 사이즈</a:t>
            </a:r>
            <a:r>
              <a:rPr lang="ko-KR" altLang="en-US" sz="2000" b="1" dirty="0" smtClean="0">
                <a:latin typeface="+mj-ea"/>
                <a:ea typeface="+mj-ea"/>
              </a:rPr>
              <a:t>는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/>
              <a:t>Table 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Format</a:t>
            </a:r>
            <a:r>
              <a:rPr lang="ko-KR" altLang="en-US" sz="2000" b="1" dirty="0" smtClean="0"/>
              <a:t>에서</a:t>
            </a:r>
            <a:endParaRPr lang="en-US" altLang="ko-KR" sz="2000" b="1" dirty="0" smtClean="0"/>
          </a:p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자신이 원하는 서브 메뉴 다 입력 후 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en-US" sz="2000" b="1" dirty="0" smtClean="0">
                <a:latin typeface="+mj-ea"/>
                <a:ea typeface="+mj-ea"/>
              </a:rPr>
              <a:t> </a:t>
            </a:r>
          </a:p>
          <a:p>
            <a:pPr>
              <a:buFontTx/>
              <a:buChar char="-"/>
            </a:pP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beautytip</a:t>
            </a:r>
            <a:r>
              <a:rPr lang="en-US" altLang="ko-KR" sz="2400" b="1" dirty="0" smtClean="0"/>
              <a:t> main</a:t>
            </a:r>
            <a:r>
              <a:rPr lang="ko-KR" altLang="en-US" sz="2000" b="1" dirty="0" smtClean="0"/>
              <a:t>에 </a:t>
            </a:r>
            <a:r>
              <a:rPr lang="en-US" altLang="ko-KR" sz="2000" b="1" dirty="0" smtClean="0"/>
              <a:t>Layout&gt;Standard&gt;Draw AP Div(</a:t>
            </a:r>
            <a:r>
              <a:rPr lang="ko-KR" altLang="en-US" sz="2000" b="1" dirty="0" err="1" smtClean="0"/>
              <a:t>레이어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개를 추가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AP Div(</a:t>
            </a:r>
            <a:r>
              <a:rPr lang="ko-KR" altLang="en-US" sz="2000" b="1" dirty="0" smtClean="0"/>
              <a:t>레이어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안에 미리 만들어 놓은  </a:t>
            </a:r>
            <a:r>
              <a:rPr lang="en-US" altLang="ko-KR" sz="2000" b="1" dirty="0" smtClean="0"/>
              <a:t>window&gt;file</a:t>
            </a:r>
            <a:r>
              <a:rPr lang="ko-KR" altLang="en-US" sz="2000" b="1" dirty="0" smtClean="0"/>
              <a:t>에서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beautytip</a:t>
            </a:r>
            <a:r>
              <a:rPr lang="en-US" altLang="ko-KR" sz="2000" b="1" dirty="0" smtClean="0"/>
              <a:t> main.gif </a:t>
            </a:r>
            <a:r>
              <a:rPr lang="ko-KR" altLang="en-US" sz="2000" b="1" dirty="0" smtClean="0"/>
              <a:t>끌어 넣기</a:t>
            </a:r>
            <a:endParaRPr lang="en-US" altLang="ko-KR" sz="2000" b="1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28860" y="0"/>
            <a:ext cx="4572032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테이블로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서브 메뉴 만들기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eauty school 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8778240" cy="3937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65104"/>
            <a:ext cx="9286908" cy="2923877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/>
              <a:t> </a:t>
            </a:r>
            <a:r>
              <a:rPr lang="en-US" altLang="ko-KR" sz="2000" b="1" dirty="0" smtClean="0"/>
              <a:t>beauty table.htm </a:t>
            </a:r>
            <a:r>
              <a:rPr lang="ko-KR" altLang="en-US" sz="2000" b="1" dirty="0" smtClean="0"/>
              <a:t>만들기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file&gt;New&gt;Create&gt; Layout&gt;Standard&gt; Table,  table </a:t>
            </a:r>
            <a:r>
              <a:rPr lang="ko-KR" altLang="en-US" sz="2000" b="1" dirty="0" smtClean="0"/>
              <a:t>나타나면</a:t>
            </a:r>
            <a:r>
              <a:rPr lang="en-US" altLang="ko-KR" sz="2000" b="1" dirty="0" smtClean="0"/>
              <a:t> </a:t>
            </a:r>
          </a:p>
          <a:p>
            <a:r>
              <a:rPr lang="ko-KR" altLang="en-US" sz="2000" b="1" dirty="0" smtClean="0">
                <a:latin typeface="+mj-ea"/>
              </a:rPr>
              <a:t>   자신이 만들려는 </a:t>
            </a:r>
            <a:r>
              <a:rPr lang="en-US" altLang="ko-KR" sz="2000" b="1" dirty="0" smtClean="0"/>
              <a:t>Row</a:t>
            </a:r>
            <a:r>
              <a:rPr lang="ko-KR" altLang="en-US" sz="2000" b="1" dirty="0" smtClean="0"/>
              <a:t>숫자 정하기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Row: 5, Columns:1 , Table Width:</a:t>
            </a:r>
          </a:p>
          <a:p>
            <a:r>
              <a:rPr lang="en-US" altLang="ko-KR" sz="2000" b="1" dirty="0" smtClean="0"/>
              <a:t>   100 percent &gt;OK,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Table PROPERTIES</a:t>
            </a:r>
            <a:r>
              <a:rPr lang="ko-KR" altLang="en-US" sz="2000" b="1" dirty="0" smtClean="0"/>
              <a:t>에서  </a:t>
            </a:r>
            <a:r>
              <a:rPr lang="en-US" altLang="ko-KR" sz="2000" b="1" dirty="0" smtClean="0"/>
              <a:t>Align: Center </a:t>
            </a:r>
            <a:r>
              <a:rPr lang="ko-KR" altLang="en-US" sz="2000" b="1" dirty="0" smtClean="0"/>
              <a:t>선택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 Table </a:t>
            </a:r>
            <a:r>
              <a:rPr lang="ko-KR" altLang="en-US" sz="2000" b="1" dirty="0" smtClean="0"/>
              <a:t>첫 번째 </a:t>
            </a:r>
            <a:r>
              <a:rPr lang="en-US" altLang="ko-KR" sz="2000" b="1" dirty="0" smtClean="0"/>
              <a:t>row</a:t>
            </a:r>
            <a:r>
              <a:rPr lang="ko-KR" altLang="en-US" sz="2000" b="1" dirty="0" smtClean="0"/>
              <a:t> 안에 </a:t>
            </a:r>
            <a:r>
              <a:rPr lang="en-US" altLang="ko-KR" sz="2000" b="1" dirty="0" smtClean="0"/>
              <a:t>file</a:t>
            </a:r>
            <a:r>
              <a:rPr lang="ko-KR" altLang="en-US" sz="2000" b="1" dirty="0" smtClean="0"/>
              <a:t>에서  </a:t>
            </a:r>
            <a:r>
              <a:rPr lang="en-US" altLang="ko-KR" sz="2000" b="1" dirty="0" smtClean="0"/>
              <a:t>beauty school 1.gif,</a:t>
            </a:r>
            <a:r>
              <a:rPr lang="ko-KR" altLang="en-US" sz="2000" b="1" dirty="0" smtClean="0"/>
              <a:t> 두 번째 </a:t>
            </a:r>
            <a:r>
              <a:rPr lang="en-US" altLang="ko-KR" sz="2000" b="1" dirty="0" smtClean="0"/>
              <a:t>row</a:t>
            </a:r>
            <a:r>
              <a:rPr lang="ko-KR" altLang="en-US" sz="2000" b="1" dirty="0" smtClean="0"/>
              <a:t> 안에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beauty school 2.gif, ,</a:t>
            </a:r>
            <a:r>
              <a:rPr lang="ko-KR" altLang="en-US" sz="2000" b="1" dirty="0" smtClean="0"/>
              <a:t> 세 번째 </a:t>
            </a:r>
            <a:r>
              <a:rPr lang="en-US" altLang="ko-KR" sz="2000" b="1" dirty="0" smtClean="0"/>
              <a:t>row</a:t>
            </a:r>
            <a:r>
              <a:rPr lang="ko-KR" altLang="en-US" sz="2000" b="1" dirty="0" smtClean="0"/>
              <a:t> 안에 </a:t>
            </a:r>
            <a:r>
              <a:rPr lang="en-US" altLang="ko-KR" sz="2000" b="1" dirty="0" smtClean="0"/>
              <a:t>beauty school 3.gif, </a:t>
            </a:r>
            <a:r>
              <a:rPr lang="ko-KR" altLang="en-US" sz="2000" b="1" dirty="0" smtClean="0"/>
              <a:t>네 번째 </a:t>
            </a:r>
            <a:r>
              <a:rPr lang="en-US" altLang="ko-KR" sz="2000" b="1" dirty="0" smtClean="0"/>
              <a:t>row</a:t>
            </a:r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안에 </a:t>
            </a:r>
            <a:r>
              <a:rPr lang="en-US" altLang="ko-KR" sz="2000" b="1" dirty="0" smtClean="0"/>
              <a:t>beauty school 4.gif,</a:t>
            </a:r>
            <a:r>
              <a:rPr lang="ko-KR" altLang="en-US" sz="2000" b="1" dirty="0" smtClean="0"/>
              <a:t> 다섯 번째 </a:t>
            </a:r>
            <a:r>
              <a:rPr lang="en-US" altLang="ko-KR" sz="2000" b="1" dirty="0" smtClean="0"/>
              <a:t>row</a:t>
            </a:r>
            <a:r>
              <a:rPr lang="ko-KR" altLang="en-US" sz="2000" b="1" dirty="0" smtClean="0"/>
              <a:t> 안에 </a:t>
            </a:r>
            <a:r>
              <a:rPr lang="en-US" altLang="ko-KR" sz="2000" b="1" dirty="0" smtClean="0"/>
              <a:t>beauty school 5.gif,</a:t>
            </a:r>
            <a:r>
              <a:rPr lang="ko-KR" altLang="en-US" sz="2000" b="1" dirty="0" smtClean="0"/>
              <a:t> 파일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찾아 끌어 넣기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 file&gt;save&gt;beauty school table.htm</a:t>
            </a:r>
            <a:r>
              <a:rPr lang="ko-KR" altLang="en-US" sz="2000" b="1" dirty="0" smtClean="0"/>
              <a:t>로 다시 저장하기</a:t>
            </a:r>
            <a:endParaRPr lang="en-US" altLang="ko-KR" sz="20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57422" y="0"/>
            <a:ext cx="4786346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만들어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36" y="571480"/>
            <a:ext cx="57150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789040"/>
            <a:ext cx="1428760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7422" y="0"/>
            <a:ext cx="4786346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만들어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beauty school tab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3428992" cy="6286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3306" y="571480"/>
            <a:ext cx="5500694" cy="618630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b="1" dirty="0" smtClean="0"/>
              <a:t>beauty school table.htm</a:t>
            </a:r>
            <a:r>
              <a:rPr lang="ko-KR" altLang="en-US" b="1" dirty="0" smtClean="0"/>
              <a:t>를 옆처럼</a:t>
            </a:r>
            <a:endParaRPr lang="en-US" altLang="ko-KR" b="1" dirty="0" smtClean="0"/>
          </a:p>
          <a:p>
            <a:r>
              <a:rPr lang="ko-KR" altLang="en-US" b="1" dirty="0" smtClean="0"/>
              <a:t>  </a:t>
            </a:r>
            <a:r>
              <a:rPr lang="en-US" altLang="ko-KR" b="1" dirty="0" smtClean="0"/>
              <a:t>GIF</a:t>
            </a:r>
            <a:r>
              <a:rPr lang="ko-KR" altLang="en-US" b="1" dirty="0" smtClean="0"/>
              <a:t>파일을 이용하여 만들었듯이 다른</a:t>
            </a:r>
            <a:endParaRPr lang="en-US" altLang="ko-KR" b="1" dirty="0" smtClean="0"/>
          </a:p>
          <a:p>
            <a:r>
              <a:rPr lang="en-US" altLang="ko-KR" b="1" dirty="0" smtClean="0"/>
              <a:t>  </a:t>
            </a:r>
            <a:r>
              <a:rPr lang="ko-KR" altLang="en-US" b="1" dirty="0" smtClean="0"/>
              <a:t>서브메뉴에 필요한 </a:t>
            </a:r>
            <a:r>
              <a:rPr lang="en-US" altLang="ko-KR" b="1" dirty="0" smtClean="0"/>
              <a:t>table.html</a:t>
            </a:r>
            <a:r>
              <a:rPr lang="ko-KR" altLang="en-US" b="1" dirty="0" smtClean="0"/>
              <a:t>문서도 만들기</a:t>
            </a:r>
            <a:endParaRPr lang="en-US" altLang="ko-KR" b="1" dirty="0" smtClean="0"/>
          </a:p>
          <a:p>
            <a:endParaRPr lang="en-US" altLang="ko-KR" b="1" dirty="0" smtClean="0"/>
          </a:p>
          <a:p>
            <a:pPr>
              <a:buFontTx/>
              <a:buChar char="-"/>
            </a:pPr>
            <a:r>
              <a:rPr lang="ko-KR" altLang="en-US" b="1" dirty="0" smtClean="0"/>
              <a:t>다른 테이블에 사용할 </a:t>
            </a:r>
            <a:r>
              <a:rPr lang="en-US" altLang="ko-KR" b="1" dirty="0" smtClean="0"/>
              <a:t>GIF</a:t>
            </a:r>
            <a:r>
              <a:rPr lang="ko-KR" altLang="en-US" b="1" dirty="0" smtClean="0"/>
              <a:t>파일은 </a:t>
            </a:r>
            <a:r>
              <a:rPr lang="ko-KR" altLang="en-US" b="1" dirty="0" err="1" smtClean="0"/>
              <a:t>포토샵</a:t>
            </a:r>
            <a:r>
              <a:rPr lang="ko-KR" altLang="en-US" b="1" dirty="0" smtClean="0"/>
              <a:t> 이용하여</a:t>
            </a:r>
            <a:endParaRPr lang="en-US" altLang="ko-KR" b="1" dirty="0" smtClean="0"/>
          </a:p>
          <a:p>
            <a:r>
              <a:rPr lang="ko-KR" altLang="en-US" b="1" dirty="0" smtClean="0"/>
              <a:t> 미리 만들기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en-US" altLang="ko-KR" b="1" dirty="0" smtClean="0"/>
              <a:t>file&gt;New&gt;Create&gt; Layout&gt;Standard&gt; </a:t>
            </a:r>
          </a:p>
          <a:p>
            <a:r>
              <a:rPr lang="en-US" altLang="ko-KR" b="1" dirty="0" smtClean="0"/>
              <a:t> Table,  table </a:t>
            </a:r>
            <a:r>
              <a:rPr lang="ko-KR" altLang="en-US" b="1" dirty="0" smtClean="0"/>
              <a:t>나타나면</a:t>
            </a:r>
            <a:r>
              <a:rPr lang="en-US" altLang="ko-KR" b="1" dirty="0" smtClean="0"/>
              <a:t> </a:t>
            </a:r>
          </a:p>
          <a:p>
            <a:r>
              <a:rPr lang="ko-KR" altLang="en-US" b="1" dirty="0" smtClean="0">
                <a:latin typeface="+mj-ea"/>
              </a:rPr>
              <a:t>  자신이 만들려는 </a:t>
            </a:r>
            <a:r>
              <a:rPr lang="en-US" altLang="ko-KR" b="1" dirty="0" smtClean="0"/>
              <a:t>Row </a:t>
            </a:r>
            <a:r>
              <a:rPr lang="ko-KR" altLang="en-US" b="1" dirty="0" smtClean="0"/>
              <a:t>숫자 정하기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많은 정보</a:t>
            </a:r>
            <a:endParaRPr lang="en-US" altLang="ko-KR" b="1" dirty="0" smtClean="0"/>
          </a:p>
          <a:p>
            <a:r>
              <a:rPr lang="ko-KR" altLang="en-US" b="1" dirty="0" smtClean="0"/>
              <a:t>  알리려면 더 많은 </a:t>
            </a:r>
            <a:r>
              <a:rPr lang="en-US" altLang="ko-KR" b="1" dirty="0" smtClean="0"/>
              <a:t>row</a:t>
            </a:r>
            <a:r>
              <a:rPr lang="ko-KR" altLang="en-US" b="1" dirty="0" smtClean="0"/>
              <a:t>숫자를</a:t>
            </a:r>
            <a:endParaRPr lang="en-US" altLang="ko-KR" b="1" dirty="0" smtClean="0"/>
          </a:p>
          <a:p>
            <a:r>
              <a:rPr lang="en-US" altLang="ko-KR" b="1" dirty="0" smtClean="0"/>
              <a:t>  HEIGHT</a:t>
            </a:r>
            <a:r>
              <a:rPr lang="ko-KR" altLang="en-US" b="1" dirty="0" smtClean="0"/>
              <a:t>설정은 </a:t>
            </a:r>
            <a:r>
              <a:rPr lang="ko-KR" altLang="en-US" b="1" dirty="0" err="1" smtClean="0"/>
              <a:t>포토샵으로</a:t>
            </a:r>
            <a:r>
              <a:rPr lang="ko-KR" altLang="en-US" b="1" dirty="0" smtClean="0"/>
              <a:t> 작업한 </a:t>
            </a:r>
            <a:r>
              <a:rPr lang="en-US" altLang="ko-KR" b="1" dirty="0" smtClean="0"/>
              <a:t>GIF</a:t>
            </a:r>
            <a:r>
              <a:rPr lang="ko-KR" altLang="en-US" b="1" dirty="0" smtClean="0"/>
              <a:t>파일 </a:t>
            </a:r>
            <a:endParaRPr lang="en-US" altLang="ko-KR" b="1" dirty="0" smtClean="0"/>
          </a:p>
          <a:p>
            <a:r>
              <a:rPr lang="en-US" altLang="ko-KR" b="1" dirty="0" smtClean="0"/>
              <a:t>  </a:t>
            </a:r>
            <a:r>
              <a:rPr lang="ko-KR" altLang="en-US" b="1" dirty="0" smtClean="0"/>
              <a:t>높이와 같게 </a:t>
            </a:r>
            <a:endParaRPr lang="en-US" altLang="ko-KR" b="1" dirty="0" smtClean="0"/>
          </a:p>
          <a:p>
            <a:endParaRPr lang="en-US" altLang="ko-KR" b="1" dirty="0" smtClean="0"/>
          </a:p>
          <a:p>
            <a:pPr>
              <a:buFontTx/>
              <a:buChar char="-"/>
            </a:pPr>
            <a:r>
              <a:rPr lang="en-US" altLang="ko-KR" b="1" dirty="0" smtClean="0"/>
              <a:t> Table </a:t>
            </a:r>
            <a:r>
              <a:rPr lang="ko-KR" altLang="en-US" b="1" dirty="0" smtClean="0"/>
              <a:t>첫 번째 </a:t>
            </a:r>
            <a:r>
              <a:rPr lang="en-US" altLang="ko-KR" b="1" dirty="0" smtClean="0"/>
              <a:t>row</a:t>
            </a:r>
            <a:r>
              <a:rPr lang="ko-KR" altLang="en-US" b="1" dirty="0" smtClean="0"/>
              <a:t> 안에  피부고민</a:t>
            </a:r>
            <a:r>
              <a:rPr lang="en-US" altLang="ko-KR" b="1" dirty="0" smtClean="0"/>
              <a:t>skintrouble1.gif,</a:t>
            </a:r>
            <a:r>
              <a:rPr lang="ko-KR" altLang="en-US" b="1" dirty="0" smtClean="0"/>
              <a:t> 두 번째 </a:t>
            </a:r>
            <a:r>
              <a:rPr lang="en-US" altLang="ko-KR" b="1" dirty="0" smtClean="0"/>
              <a:t>row</a:t>
            </a:r>
            <a:r>
              <a:rPr lang="ko-KR" altLang="en-US" b="1" dirty="0" smtClean="0"/>
              <a:t> 안에 </a:t>
            </a:r>
            <a:r>
              <a:rPr lang="en-US" altLang="ko-KR" b="1" dirty="0" smtClean="0"/>
              <a:t>beauty skintrouble2.gif, ,</a:t>
            </a:r>
            <a:r>
              <a:rPr lang="ko-KR" altLang="en-US" b="1" dirty="0" smtClean="0"/>
              <a:t> 세 번째 </a:t>
            </a:r>
            <a:r>
              <a:rPr lang="en-US" altLang="ko-KR" b="1" dirty="0" smtClean="0"/>
              <a:t>row</a:t>
            </a:r>
            <a:r>
              <a:rPr lang="ko-KR" altLang="en-US" b="1" dirty="0" smtClean="0"/>
              <a:t> 안에 </a:t>
            </a:r>
            <a:r>
              <a:rPr lang="en-US" altLang="ko-KR" b="1" dirty="0" smtClean="0"/>
              <a:t>beauty skintrouble3.gif, </a:t>
            </a:r>
            <a:r>
              <a:rPr lang="ko-KR" altLang="en-US" b="1" dirty="0" smtClean="0"/>
              <a:t>네 번째 </a:t>
            </a:r>
            <a:r>
              <a:rPr lang="en-US" altLang="ko-KR" b="1" dirty="0" smtClean="0"/>
              <a:t>row</a:t>
            </a:r>
            <a:r>
              <a:rPr lang="ko-KR" altLang="en-US" b="1" dirty="0" smtClean="0"/>
              <a:t> 안에</a:t>
            </a:r>
            <a:endParaRPr lang="en-US" altLang="ko-KR" b="1" dirty="0" smtClean="0"/>
          </a:p>
          <a:p>
            <a:r>
              <a:rPr lang="en-US" altLang="ko-KR" b="1" dirty="0" smtClean="0"/>
              <a:t>Beauty skintrouble4.gif,</a:t>
            </a:r>
            <a:r>
              <a:rPr lang="ko-KR" altLang="en-US" b="1" dirty="0" smtClean="0"/>
              <a:t> 다섯 번째 </a:t>
            </a:r>
            <a:r>
              <a:rPr lang="en-US" altLang="ko-KR" b="1" dirty="0" smtClean="0"/>
              <a:t>row</a:t>
            </a:r>
            <a:r>
              <a:rPr lang="ko-KR" altLang="en-US" b="1" dirty="0" smtClean="0"/>
              <a:t> 안에 </a:t>
            </a:r>
            <a:r>
              <a:rPr lang="en-US" altLang="ko-KR" b="1" dirty="0" smtClean="0"/>
              <a:t>beauty skintrouble5.gif,</a:t>
            </a:r>
            <a:r>
              <a:rPr lang="ko-KR" altLang="en-US" b="1" dirty="0" smtClean="0"/>
              <a:t> 파일 찾아 넣기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en-US" altLang="ko-KR" b="1" dirty="0" smtClean="0"/>
              <a:t>file&gt;save&gt; beauty </a:t>
            </a:r>
            <a:r>
              <a:rPr lang="en-US" altLang="ko-KR" b="1" dirty="0" err="1" smtClean="0"/>
              <a:t>skintrouble</a:t>
            </a:r>
            <a:r>
              <a:rPr lang="en-US" altLang="ko-KR" b="1" dirty="0" smtClean="0"/>
              <a:t> table.htm</a:t>
            </a:r>
            <a:r>
              <a:rPr lang="ko-KR" altLang="en-US" b="1" dirty="0" smtClean="0"/>
              <a:t>로 저장하기    </a:t>
            </a:r>
            <a:endParaRPr lang="en-US" altLang="ko-KR" b="1" dirty="0" smtClean="0"/>
          </a:p>
          <a:p>
            <a:pPr>
              <a:buFontTx/>
              <a:buChar char="-"/>
            </a:pPr>
            <a:r>
              <a:rPr lang="ko-KR" altLang="en-US" b="1" dirty="0" smtClean="0"/>
              <a:t>다른 서브메뉴 </a:t>
            </a:r>
            <a:r>
              <a:rPr lang="en-US" altLang="ko-KR" b="1" dirty="0" smtClean="0"/>
              <a:t>table.html</a:t>
            </a:r>
            <a:r>
              <a:rPr lang="ko-KR" altLang="en-US" b="1" dirty="0" smtClean="0"/>
              <a:t>문서도 만들기</a:t>
            </a:r>
            <a:r>
              <a:rPr lang="en-US" altLang="ko-KR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784</Words>
  <Application>Microsoft Office PowerPoint</Application>
  <PresentationFormat>화면 슬라이드 쇼(4:3)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현빈</cp:lastModifiedBy>
  <cp:revision>476</cp:revision>
  <dcterms:created xsi:type="dcterms:W3CDTF">2015-05-15T17:59:22Z</dcterms:created>
  <dcterms:modified xsi:type="dcterms:W3CDTF">2015-11-01T20:00:18Z</dcterms:modified>
</cp:coreProperties>
</file>