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303" r:id="rId2"/>
    <p:sldId id="300" r:id="rId3"/>
    <p:sldId id="304" r:id="rId4"/>
    <p:sldId id="296" r:id="rId5"/>
    <p:sldId id="297" r:id="rId6"/>
    <p:sldId id="305" r:id="rId7"/>
    <p:sldId id="306" r:id="rId8"/>
    <p:sldId id="298" r:id="rId9"/>
    <p:sldId id="299" r:id="rId10"/>
    <p:sldId id="307" r:id="rId11"/>
    <p:sldId id="308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4EF"/>
    <a:srgbClr val="FCFCFA"/>
    <a:srgbClr val="F6F5F0"/>
    <a:srgbClr val="FFFFFF"/>
    <a:srgbClr val="F6F9FC"/>
    <a:srgbClr val="E3EB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6324" autoAdjust="0"/>
  </p:normalViewPr>
  <p:slideViewPr>
    <p:cSldViewPr>
      <p:cViewPr>
        <p:scale>
          <a:sx n="70" d="100"/>
          <a:sy n="70" d="100"/>
        </p:scale>
        <p:origin x="-137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52F3-A893-40BE-B93C-C398BC105E1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87A0-9BAE-4B16-B486-CE19F7BA4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0384-7F66-4C1E-8F92-F1663C2C7313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0384-7F66-4C1E-8F92-F1663C2C7313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D69F-FE16-4444-957B-67E65109D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드림위버 LAY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9168743" cy="9286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43050"/>
            <a:ext cx="6786578" cy="2246769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- File&gt;New&gt;Create</a:t>
            </a:r>
          </a:p>
          <a:p>
            <a:r>
              <a:rPr lang="en-US" altLang="ko-KR" sz="2000" b="1" dirty="0" smtClean="0"/>
              <a:t>- Layout&gt;Standard&gt; </a:t>
            </a:r>
            <a:r>
              <a:rPr lang="en-US" altLang="ko-KR" sz="2000" b="1" u="sng" dirty="0" smtClean="0"/>
              <a:t>Frame</a:t>
            </a:r>
            <a:r>
              <a:rPr lang="en-US" altLang="ko-KR" sz="2000" b="1" dirty="0" smtClean="0"/>
              <a:t>&gt; </a:t>
            </a:r>
            <a:r>
              <a:rPr lang="en-US" altLang="ko-KR" sz="2000" b="1" u="sng" dirty="0" smtClean="0"/>
              <a:t>left Frame</a:t>
            </a:r>
          </a:p>
          <a:p>
            <a:r>
              <a:rPr lang="en-US" altLang="ko-KR" sz="2000" b="1" dirty="0" smtClean="0"/>
              <a:t>- Modify&gt;Page  Properties&gt; Background color&gt;</a:t>
            </a:r>
          </a:p>
          <a:p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자기가 백그라운드 색깔로 넣고 싶은 색 </a:t>
            </a:r>
            <a:r>
              <a:rPr lang="en-US" altLang="ko-KR" sz="2000" b="1" dirty="0" err="1" smtClean="0"/>
              <a:t>leftframe</a:t>
            </a:r>
            <a:r>
              <a:rPr lang="en-US" altLang="ko-KR" sz="2000" b="1" dirty="0" smtClean="0"/>
              <a:t>,</a:t>
            </a:r>
          </a:p>
          <a:p>
            <a:r>
              <a:rPr lang="en-US" altLang="ko-KR" sz="2000" b="1" dirty="0" smtClean="0"/>
              <a:t>   mainframe</a:t>
            </a:r>
            <a:r>
              <a:rPr lang="ko-KR" altLang="en-US" sz="2000" b="1" dirty="0" smtClean="0"/>
              <a:t>에 선택해 넣기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  혹은 </a:t>
            </a:r>
            <a:r>
              <a:rPr lang="en-US" altLang="ko-KR" sz="2000" b="1" dirty="0" smtClean="0"/>
              <a:t>Properties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 </a:t>
            </a:r>
            <a:r>
              <a:rPr lang="en-US" altLang="ko-KR" sz="2000" b="1" u="sng" dirty="0" smtClean="0"/>
              <a:t>Page property</a:t>
            </a:r>
            <a:r>
              <a:rPr lang="en-US" altLang="ko-KR" sz="2000" b="1" dirty="0" smtClean="0"/>
              <a:t>&gt;Background color</a:t>
            </a:r>
          </a:p>
          <a:p>
            <a:r>
              <a:rPr lang="en-US" altLang="ko-KR" sz="2000" b="1" dirty="0" smtClean="0"/>
              <a:t>  </a:t>
            </a:r>
            <a:r>
              <a:rPr lang="ko-KR" altLang="en-US" sz="2000" b="1" dirty="0" smtClean="0"/>
              <a:t>에서 자신이 원하는 색상 선택 </a:t>
            </a:r>
            <a:endParaRPr lang="en-US" altLang="ko-KR" sz="12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8429652" y="1000108"/>
            <a:ext cx="500066" cy="5000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Picture 6" descr="드림위버 frame drop down.jpg"/>
          <p:cNvPicPr>
            <a:picLocks noChangeAspect="1"/>
          </p:cNvPicPr>
          <p:nvPr/>
        </p:nvPicPr>
        <p:blipFill>
          <a:blip r:embed="rId3" cstate="print">
            <a:lum bright="19000"/>
          </a:blip>
          <a:stretch>
            <a:fillRect/>
          </a:stretch>
        </p:blipFill>
        <p:spPr>
          <a:xfrm>
            <a:off x="6839744" y="1500174"/>
            <a:ext cx="2304256" cy="27146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16" y="1714488"/>
            <a:ext cx="1071570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14678" y="1285860"/>
            <a:ext cx="5357850" cy="10001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1"/>
          </p:cNvCxnSpPr>
          <p:nvPr/>
        </p:nvCxnSpPr>
        <p:spPr>
          <a:xfrm flipV="1">
            <a:off x="4929190" y="1893083"/>
            <a:ext cx="1928826" cy="39290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left fr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57628"/>
            <a:ext cx="9144000" cy="30003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57488" y="6572272"/>
            <a:ext cx="1857388" cy="2857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2500298" y="4786322"/>
            <a:ext cx="3071834" cy="5000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286116" y="0"/>
            <a:ext cx="3000396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1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</a:rPr>
              <a:t>프레임 나누기</a:t>
            </a:r>
            <a:endParaRPr lang="en-US" altLang="ko-KR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kincare hiperl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442915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357422" y="0"/>
            <a:ext cx="4786346" cy="571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 만들어 하이퍼링크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764" y="4857760"/>
            <a:ext cx="8982236" cy="2000240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sz="2400" b="1" dirty="0" smtClean="0"/>
              <a:t> </a:t>
            </a:r>
            <a:r>
              <a:rPr lang="en-US" altLang="ko-KR" sz="2000" b="1" dirty="0" smtClean="0"/>
              <a:t>oversea skincare table&gt;1</a:t>
            </a:r>
            <a:r>
              <a:rPr lang="ko-KR" altLang="en-US" sz="2000" b="1" dirty="0" smtClean="0"/>
              <a:t>번 영역에 아래</a:t>
            </a:r>
            <a:r>
              <a:rPr lang="en-US" altLang="ko-KR" sz="2000" b="1" dirty="0" smtClean="0"/>
              <a:t> PROPERTIES</a:t>
            </a:r>
            <a:r>
              <a:rPr lang="ko-KR" altLang="en-US" sz="2000" b="1" dirty="0" smtClean="0"/>
              <a:t>안의 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2 Map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RETANGLE HOTSPOT TOOL</a:t>
            </a:r>
            <a:r>
              <a:rPr lang="ko-KR" altLang="en-US" sz="2000" b="1" dirty="0" smtClean="0"/>
              <a:t>이용해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번처럼 그려주자</a:t>
            </a:r>
            <a:r>
              <a:rPr lang="en-US" altLang="ko-KR" sz="2000" b="1" dirty="0" smtClean="0"/>
              <a:t>.</a:t>
            </a:r>
          </a:p>
          <a:p>
            <a:pPr>
              <a:buFontTx/>
              <a:buChar char="-"/>
            </a:pP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번 </a:t>
            </a:r>
            <a:r>
              <a:rPr lang="en-US" altLang="ko-KR" sz="2000" b="1" dirty="0" smtClean="0"/>
              <a:t>Link</a:t>
            </a:r>
            <a:r>
              <a:rPr lang="ko-KR" altLang="en-US" sz="2000" b="1" dirty="0" err="1" smtClean="0"/>
              <a:t>란이</a:t>
            </a:r>
            <a:r>
              <a:rPr lang="ko-KR" altLang="en-US" sz="2000" b="1" dirty="0" smtClean="0"/>
              <a:t> 활성화됨</a:t>
            </a:r>
            <a:r>
              <a:rPr lang="en-US" altLang="ko-KR" sz="2000" b="1" dirty="0" smtClean="0"/>
              <a:t>&gt;#</a:t>
            </a:r>
            <a:r>
              <a:rPr lang="ko-KR" altLang="en-US" sz="2000" b="1" dirty="0" smtClean="0"/>
              <a:t>을 지우고 노란박스를 클릭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이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</a:t>
            </a:r>
            <a:r>
              <a:rPr lang="ko-KR" altLang="en-US" sz="2000" b="1" dirty="0" smtClean="0"/>
              <a:t>사진을 클릭했을 때 나타날 문서 클릭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예 </a:t>
            </a:r>
            <a:r>
              <a:rPr lang="en-US" altLang="ko-KR" sz="2000" b="1" dirty="0" smtClean="0"/>
              <a:t> oskincare1-1.gif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),</a:t>
            </a:r>
          </a:p>
          <a:p>
            <a:r>
              <a:rPr lang="en-US" altLang="ko-KR" sz="2000" b="1" dirty="0" smtClean="0"/>
              <a:t>   4</a:t>
            </a:r>
            <a:r>
              <a:rPr lang="ko-KR" altLang="en-US" sz="2000" b="1" dirty="0" smtClean="0"/>
              <a:t>번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target:_self</a:t>
            </a:r>
            <a:r>
              <a:rPr lang="ko-KR" altLang="en-US" sz="2000" b="1" dirty="0" smtClean="0"/>
              <a:t>선택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- a1</a:t>
            </a:r>
            <a:r>
              <a:rPr lang="ko-KR" altLang="en-US" sz="2000" b="1" dirty="0" smtClean="0"/>
              <a:t>도 드래그하면 </a:t>
            </a:r>
            <a:r>
              <a:rPr lang="en-US" altLang="ko-KR" sz="2000" b="1" dirty="0" smtClean="0"/>
              <a:t>a1 properties </a:t>
            </a:r>
            <a:r>
              <a:rPr lang="ko-KR" altLang="en-US" sz="2000" b="1" dirty="0" smtClean="0"/>
              <a:t>아래 나타남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2918"/>
            <a:ext cx="1928794" cy="20717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357694"/>
            <a:ext cx="571472" cy="6429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66" y="3857628"/>
            <a:ext cx="2786082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00166" y="4143380"/>
            <a:ext cx="2786082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4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kincare hiperlin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397814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357422" y="0"/>
            <a:ext cx="4786346" cy="571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 만들어 하이퍼링크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00570"/>
            <a:ext cx="9144000" cy="2308324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en-US" altLang="ko-KR" sz="2400" b="1" dirty="0" smtClean="0"/>
              <a:t>- a1 properties &gt;2</a:t>
            </a:r>
            <a:r>
              <a:rPr lang="ko-KR" altLang="en-US" sz="2400" b="1" dirty="0" smtClean="0"/>
              <a:t>번 </a:t>
            </a:r>
            <a:r>
              <a:rPr lang="en-US" altLang="ko-KR" sz="2400" b="1" dirty="0" smtClean="0"/>
              <a:t>Link </a:t>
            </a:r>
            <a:r>
              <a:rPr lang="ko-KR" altLang="en-US" sz="2400" b="1" dirty="0" smtClean="0"/>
              <a:t>노란 박스 클릭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/>
              <a:t> 위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사진을 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클릭했을 때 나타날 동일한 문서 클릭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예 </a:t>
            </a:r>
            <a:r>
              <a:rPr lang="en-US" altLang="ko-KR" sz="2400" b="1" dirty="0" smtClean="0"/>
              <a:t> oskincare1-1.gif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)</a:t>
            </a:r>
          </a:p>
          <a:p>
            <a:r>
              <a:rPr lang="en-US" altLang="ko-KR" sz="2400" b="1" dirty="0" smtClean="0"/>
              <a:t>  3</a:t>
            </a:r>
            <a:r>
              <a:rPr lang="ko-KR" altLang="en-US" sz="2400" b="1" dirty="0" smtClean="0"/>
              <a:t>번 </a:t>
            </a:r>
            <a:r>
              <a:rPr lang="en-US" altLang="ko-KR" sz="2400" b="1" dirty="0" smtClean="0"/>
              <a:t>Target: oversea main </a:t>
            </a:r>
            <a:r>
              <a:rPr lang="ko-KR" altLang="en-US" sz="2400" b="1" dirty="0" smtClean="0"/>
              <a:t>입력</a:t>
            </a:r>
            <a:r>
              <a:rPr lang="en-US" altLang="ko-KR" sz="2400" b="1" dirty="0" smtClean="0"/>
              <a:t> </a:t>
            </a:r>
          </a:p>
          <a:p>
            <a:r>
              <a:rPr lang="en-US" altLang="ko-KR" sz="2400" b="1" dirty="0" smtClean="0"/>
              <a:t>- table </a:t>
            </a:r>
            <a:r>
              <a:rPr lang="ko-KR" altLang="en-US" sz="2400" b="1" dirty="0" smtClean="0"/>
              <a:t>전체를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이와 같은  동일한 방법을 사용하여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하이퍼링크</a:t>
            </a:r>
            <a:r>
              <a:rPr lang="ko-KR" altLang="en-US" sz="2400" b="1" dirty="0" err="1" smtClean="0"/>
              <a:t>시킴</a:t>
            </a:r>
            <a:endParaRPr lang="en-US" altLang="ko-KR" sz="2400" b="1" dirty="0" smtClean="0"/>
          </a:p>
          <a:p>
            <a:pPr>
              <a:buFontTx/>
              <a:buChar char="-"/>
            </a:pPr>
            <a:r>
              <a:rPr lang="ko-KR" altLang="en-US" sz="2400" b="1" dirty="0" smtClean="0"/>
              <a:t> 작업 중 </a:t>
            </a:r>
            <a:r>
              <a:rPr lang="en-US" altLang="ko-KR" sz="2400" b="1" dirty="0" smtClean="0"/>
              <a:t>file&gt;save as&gt;oversea skincare table.htm</a:t>
            </a:r>
            <a:r>
              <a:rPr lang="ko-KR" altLang="en-US" sz="2400" b="1" dirty="0" smtClean="0"/>
              <a:t>로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저장하고 완성 후 다시 저장</a:t>
            </a:r>
            <a:r>
              <a:rPr lang="en-US" altLang="ko-KR" sz="2400" b="1" dirty="0" smtClean="0"/>
              <a:t>.</a:t>
            </a:r>
            <a:r>
              <a:rPr lang="ko-KR" altLang="en-US" sz="2400" b="1" dirty="0" smtClean="0"/>
              <a:t>  </a:t>
            </a:r>
            <a:endParaRPr lang="en-US" altLang="ko-KR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2500306"/>
            <a:ext cx="1928794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1670" y="3714752"/>
            <a:ext cx="2500330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714752"/>
            <a:ext cx="1143008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844" y="1052736"/>
            <a:ext cx="8715436" cy="4320480"/>
          </a:xfrm>
          <a:solidFill>
            <a:srgbClr val="F5F4EF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o-KR" altLang="en-US" b="1" dirty="0" smtClean="0"/>
              <a:t>텍스트 입력과 텍스트 꾸미기</a:t>
            </a:r>
            <a:endParaRPr lang="en-US" altLang="ko-KR" sz="2600" b="1" dirty="0" smtClean="0"/>
          </a:p>
          <a:p>
            <a:pPr>
              <a:buNone/>
            </a:pPr>
            <a:r>
              <a:rPr lang="en-US" altLang="ko-KR" sz="2600" b="1" dirty="0" smtClean="0"/>
              <a:t>   - </a:t>
            </a:r>
            <a:r>
              <a:rPr lang="ko-KR" altLang="en-US" sz="2600" b="1" dirty="0" smtClean="0"/>
              <a:t>글자입력</a:t>
            </a:r>
            <a:r>
              <a:rPr lang="en-US" altLang="ko-KR" sz="2600" b="1" dirty="0" smtClean="0"/>
              <a:t>: </a:t>
            </a:r>
            <a:r>
              <a:rPr lang="ko-KR" altLang="en-US" sz="2600" b="1" dirty="0" smtClean="0"/>
              <a:t>기본적으로  p</a:t>
            </a:r>
            <a:r>
              <a:rPr lang="en-US" altLang="ko-KR" sz="2600" b="1" dirty="0" err="1" smtClean="0"/>
              <a:t>roperty</a:t>
            </a:r>
            <a:r>
              <a:rPr lang="en-US" altLang="ko-KR" sz="2600" b="1" dirty="0" smtClean="0"/>
              <a:t> </a:t>
            </a:r>
            <a:r>
              <a:rPr lang="ko-KR" altLang="en-US" sz="2600" b="1" dirty="0" smtClean="0"/>
              <a:t>에서</a:t>
            </a:r>
            <a:endParaRPr lang="en-US" altLang="ko-KR" sz="2600" b="1" dirty="0" smtClean="0"/>
          </a:p>
          <a:p>
            <a:pPr>
              <a:buNone/>
            </a:pPr>
            <a:r>
              <a:rPr lang="en-US" altLang="ko-KR" sz="2600" b="1" dirty="0" smtClean="0"/>
              <a:t>   - </a:t>
            </a:r>
            <a:r>
              <a:rPr lang="ko-KR" altLang="en-US" sz="2600" b="1" dirty="0" smtClean="0"/>
              <a:t>한 단락 띄어쓰기</a:t>
            </a:r>
            <a:r>
              <a:rPr lang="en-US" altLang="ko-KR" sz="2600" b="1" dirty="0" smtClean="0"/>
              <a:t>:  enter </a:t>
            </a:r>
            <a:r>
              <a:rPr lang="ko-KR" altLang="en-US" sz="2600" b="1" dirty="0" smtClean="0"/>
              <a:t>클릭</a:t>
            </a:r>
            <a:endParaRPr lang="en-US" altLang="ko-KR" sz="2600" b="1" dirty="0" smtClean="0"/>
          </a:p>
          <a:p>
            <a:pPr>
              <a:buNone/>
            </a:pPr>
            <a:r>
              <a:rPr lang="en-US" altLang="ko-KR" sz="2600" b="1" dirty="0" smtClean="0"/>
              <a:t>   -</a:t>
            </a:r>
            <a:r>
              <a:rPr lang="ko-KR" altLang="en-US" sz="2600" b="1" dirty="0" smtClean="0"/>
              <a:t> 한 줄 바꿈</a:t>
            </a:r>
            <a:r>
              <a:rPr lang="en-US" altLang="ko-KR" sz="2600" b="1" dirty="0" smtClean="0"/>
              <a:t>:</a:t>
            </a:r>
            <a:r>
              <a:rPr lang="ko-KR" altLang="en-US" sz="2600" b="1" dirty="0" smtClean="0"/>
              <a:t> </a:t>
            </a:r>
            <a:r>
              <a:rPr lang="en-US" altLang="ko-KR" sz="2600" b="1" dirty="0" smtClean="0"/>
              <a:t>shift+ enter</a:t>
            </a:r>
          </a:p>
          <a:p>
            <a:pPr>
              <a:buNone/>
            </a:pPr>
            <a:r>
              <a:rPr lang="en-US" altLang="ko-KR" sz="2600" b="1" dirty="0" smtClean="0"/>
              <a:t>   - </a:t>
            </a:r>
            <a:r>
              <a:rPr lang="ko-KR" altLang="en-US" sz="2600" b="1" dirty="0" smtClean="0"/>
              <a:t>공백 문자 입력</a:t>
            </a:r>
            <a:r>
              <a:rPr lang="en-US" altLang="ko-KR" sz="2600" b="1" dirty="0" smtClean="0"/>
              <a:t>: </a:t>
            </a:r>
          </a:p>
          <a:p>
            <a:pPr marL="914400" lvl="1" indent="-514350">
              <a:buNone/>
            </a:pPr>
            <a:r>
              <a:rPr lang="en-US" altLang="ko-KR" sz="2600" b="1" dirty="0" smtClean="0"/>
              <a:t>        Edit&gt;  Preference&gt; General&gt; Allow multiple</a:t>
            </a:r>
          </a:p>
          <a:p>
            <a:pPr marL="914400" lvl="1" indent="-514350">
              <a:buNone/>
            </a:pPr>
            <a:r>
              <a:rPr lang="en-US" altLang="ko-KR" sz="2600" b="1" dirty="0" smtClean="0"/>
              <a:t>        consecutive spaces </a:t>
            </a:r>
            <a:r>
              <a:rPr lang="ko-KR" altLang="en-US" sz="2600" b="1" dirty="0" smtClean="0"/>
              <a:t>체크 해제해야</a:t>
            </a:r>
            <a:endParaRPr lang="en-US" altLang="ko-KR" sz="2600" b="1" dirty="0" smtClean="0"/>
          </a:p>
          <a:p>
            <a:pPr marL="914400" lvl="1" indent="-685800">
              <a:buNone/>
            </a:pPr>
            <a:r>
              <a:rPr lang="en-US" altLang="ko-KR" sz="2600" b="1" dirty="0" smtClean="0"/>
              <a:t> - </a:t>
            </a:r>
            <a:r>
              <a:rPr lang="ko-KR" altLang="en-US" sz="2600" b="1" dirty="0" smtClean="0"/>
              <a:t>다른 색상 넣고 싶을 때 </a:t>
            </a:r>
            <a:r>
              <a:rPr lang="en-US" altLang="ko-KR" sz="2600" b="1" dirty="0" smtClean="0"/>
              <a:t>: </a:t>
            </a:r>
            <a:r>
              <a:rPr lang="ko-KR" altLang="en-US" sz="2600" b="1" dirty="0" smtClean="0"/>
              <a:t>이 원형 클릭</a:t>
            </a:r>
            <a:endParaRPr lang="en-US" altLang="ko-KR" dirty="0" smtClean="0"/>
          </a:p>
          <a:p>
            <a:pPr marL="914400" lvl="1" indent="-514350">
              <a:buFont typeface="+mj-lt"/>
              <a:buAutoNum type="arabicPeriod" startAt="5"/>
            </a:pPr>
            <a:endParaRPr lang="en-US" altLang="ko-KR" dirty="0" smtClean="0"/>
          </a:p>
          <a:p>
            <a:pPr marL="914400" lvl="1" indent="-514350">
              <a:buFont typeface="+mj-lt"/>
              <a:buAutoNum type="arabicPeriod" startAt="5"/>
            </a:pPr>
            <a:endParaRPr lang="en-US" altLang="ko-KR" dirty="0" smtClean="0"/>
          </a:p>
          <a:p>
            <a:pPr marL="914400" lvl="1" indent="-514350">
              <a:buNone/>
            </a:pPr>
            <a:r>
              <a:rPr lang="en-US" dirty="0" smtClean="0"/>
              <a:t> </a:t>
            </a:r>
            <a:r>
              <a:rPr lang="en-US" altLang="ko-KR" dirty="0" smtClean="0"/>
              <a:t>    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36704" cy="562074"/>
          </a:xfrm>
        </p:spPr>
        <p:txBody>
          <a:bodyPr anchor="t">
            <a:noAutofit/>
          </a:bodyPr>
          <a:lstStyle/>
          <a:p>
            <a:r>
              <a:rPr lang="ko-KR" altLang="en-US" sz="3200" b="1" dirty="0" err="1" smtClean="0"/>
              <a:t>드림위버</a:t>
            </a:r>
            <a:r>
              <a:rPr lang="ko-KR" altLang="en-US" sz="3200" b="1" dirty="0" smtClean="0"/>
              <a:t> </a:t>
            </a:r>
            <a:r>
              <a:rPr lang="en-US" altLang="ko-KR" sz="3200" b="1" dirty="0" smtClean="0"/>
              <a:t>CS4</a:t>
            </a:r>
            <a:r>
              <a:rPr lang="ko-KR" altLang="en-US" sz="3200" b="1" dirty="0" smtClean="0"/>
              <a:t> 텍스트 입력하기</a:t>
            </a:r>
            <a:endParaRPr lang="en-US" sz="3200" b="1" dirty="0"/>
          </a:p>
        </p:txBody>
      </p:sp>
      <p:pic>
        <p:nvPicPr>
          <p:cNvPr id="4" name="Picture 3" descr="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005064"/>
            <a:ext cx="1971675" cy="1371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59832" y="3933056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275856" y="3933056"/>
            <a:ext cx="1643074" cy="2143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 PROPER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517232"/>
            <a:ext cx="6941820" cy="11887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9912" y="4437112"/>
            <a:ext cx="2304256" cy="370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</a:rPr>
              <a:t>비순차</a:t>
            </a:r>
            <a:r>
              <a:rPr lang="ko-KR" altLang="en-US" sz="2000" dirty="0" smtClean="0"/>
              <a:t>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목록만들기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16016" y="4797152"/>
            <a:ext cx="72008" cy="86409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04048" y="4941168"/>
            <a:ext cx="2160240" cy="3706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</a:rPr>
              <a:t>순차</a:t>
            </a:r>
            <a:r>
              <a:rPr lang="ko-KR" altLang="en-US" sz="2000" dirty="0" smtClean="0"/>
              <a:t>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목록만들기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076056" y="5229200"/>
            <a:ext cx="72008" cy="4320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ge property APPEAR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4357686" cy="23574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2976" y="1500174"/>
            <a:ext cx="2014514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48" y="357166"/>
            <a:ext cx="213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Background color</a:t>
            </a:r>
            <a:endParaRPr lang="ko-KR" alt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357290" y="857232"/>
            <a:ext cx="785818" cy="35719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oversea fr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71810"/>
            <a:ext cx="9001156" cy="378619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57686" y="571480"/>
            <a:ext cx="4786314" cy="2554545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 -  File&gt;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Save Frameset </a:t>
            </a:r>
            <a:r>
              <a:rPr lang="en-US" altLang="ko-KR" sz="2000" b="1" dirty="0" smtClean="0"/>
              <a:t>&gt;oversea </a:t>
            </a:r>
          </a:p>
          <a:p>
            <a:r>
              <a:rPr lang="en-US" altLang="ko-KR" sz="2000" b="1" dirty="0" smtClean="0"/>
              <a:t>    Column:200px</a:t>
            </a:r>
            <a:r>
              <a:rPr lang="ko-KR" altLang="en-US" sz="2000" b="1" dirty="0" smtClean="0"/>
              <a:t>로</a:t>
            </a:r>
            <a:r>
              <a:rPr lang="en-US" altLang="ko-KR" sz="2000" b="1" dirty="0" smtClean="0"/>
              <a:t>  </a:t>
            </a:r>
            <a:endParaRPr lang="en-US" altLang="ko-KR" sz="1200" b="1" dirty="0" smtClean="0"/>
          </a:p>
          <a:p>
            <a:pPr marL="57150">
              <a:buFontTx/>
              <a:buChar char="-"/>
            </a:pPr>
            <a:r>
              <a:rPr lang="en-US" altLang="ko-KR" sz="2000" b="1" dirty="0" smtClean="0"/>
              <a:t>  File&gt; Save Frame &gt; oversea left   </a:t>
            </a:r>
          </a:p>
          <a:p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디자인창의 </a:t>
            </a:r>
            <a:r>
              <a:rPr lang="en-US" altLang="ko-KR" sz="2000" b="1" dirty="0" err="1" smtClean="0"/>
              <a:t>leftframe</a:t>
            </a:r>
            <a:r>
              <a:rPr lang="ko-KR" altLang="en-US" sz="2000" b="1" dirty="0" smtClean="0"/>
              <a:t>과 </a:t>
            </a:r>
            <a:r>
              <a:rPr lang="en-US" altLang="ko-KR" sz="2000" b="1" dirty="0" smtClean="0"/>
              <a:t>window&gt;</a:t>
            </a:r>
          </a:p>
          <a:p>
            <a:r>
              <a:rPr lang="en-US" altLang="ko-KR" sz="2000" b="1" dirty="0" smtClean="0"/>
              <a:t>    </a:t>
            </a:r>
            <a:r>
              <a:rPr lang="en-US" altLang="ko-KR" sz="2000" b="1" dirty="0" err="1" smtClean="0"/>
              <a:t>leftframe</a:t>
            </a:r>
            <a:r>
              <a:rPr lang="ko-KR" altLang="en-US" sz="2000" b="1" dirty="0" smtClean="0"/>
              <a:t>의 이 부분들을 함께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</a:t>
            </a:r>
            <a:r>
              <a:rPr lang="ko-KR" altLang="en-US" sz="2000" b="1" dirty="0" smtClean="0"/>
              <a:t>  클릭하여 </a:t>
            </a:r>
            <a:r>
              <a:rPr lang="en-US" altLang="ko-KR" sz="2000" b="1" dirty="0" smtClean="0"/>
              <a:t>oversea left </a:t>
            </a:r>
            <a:r>
              <a:rPr lang="ko-KR" altLang="en-US" sz="2000" b="1" dirty="0" smtClean="0"/>
              <a:t>라 저장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en-US" altLang="ko-KR" sz="2000" b="1" dirty="0" smtClean="0"/>
              <a:t> oversea left</a:t>
            </a:r>
            <a:r>
              <a:rPr lang="ko-KR" altLang="en-US" sz="2000" b="1" dirty="0" smtClean="0"/>
              <a:t>의</a:t>
            </a:r>
            <a:r>
              <a:rPr lang="en-US" altLang="ko-KR" sz="2000" b="1" dirty="0" smtClean="0"/>
              <a:t> Properties</a:t>
            </a:r>
            <a:r>
              <a:rPr lang="ko-KR" altLang="en-US" sz="2000" b="1" dirty="0" smtClean="0"/>
              <a:t>에서 </a:t>
            </a:r>
            <a:r>
              <a:rPr lang="en-US" altLang="ko-KR" sz="2000" b="1" dirty="0" smtClean="0"/>
              <a:t>Frame</a:t>
            </a:r>
          </a:p>
          <a:p>
            <a:r>
              <a:rPr lang="en-US" altLang="ko-KR" sz="2000" b="1" dirty="0" smtClean="0"/>
              <a:t>   Name</a:t>
            </a:r>
            <a:r>
              <a:rPr lang="ko-KR" altLang="en-US" sz="2000" b="1" dirty="0" smtClean="0"/>
              <a:t>을 </a:t>
            </a:r>
            <a:r>
              <a:rPr lang="en-US" altLang="ko-KR" sz="2000" b="1" u="sng" dirty="0" smtClean="0"/>
              <a:t>oversea left</a:t>
            </a:r>
            <a:r>
              <a:rPr lang="ko-KR" altLang="en-US" sz="2000" b="1" dirty="0" smtClean="0"/>
              <a:t>로 반드시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입력</a:t>
            </a:r>
            <a:endParaRPr lang="en-US" altLang="ko-KR" sz="2000" b="1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2214546" y="6572272"/>
            <a:ext cx="1071570" cy="2857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857224" y="2714620"/>
            <a:ext cx="5429288" cy="22860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oversea lef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071942"/>
            <a:ext cx="3214710" cy="112014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643306" y="4429132"/>
            <a:ext cx="642942" cy="2857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4214810" y="3000372"/>
            <a:ext cx="1928826" cy="142876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857884" y="5286388"/>
            <a:ext cx="1800200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oversea left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2844" y="4572008"/>
            <a:ext cx="1428728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err="1" smtClean="0">
                <a:solidFill>
                  <a:schemeClr val="tx1"/>
                </a:solidFill>
              </a:rPr>
              <a:t>leftFrame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286116" y="0"/>
            <a:ext cx="3000396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1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</a:rPr>
              <a:t>프레임 나누기</a:t>
            </a:r>
            <a:endParaRPr lang="en-US" altLang="ko-KR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oversea fram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9144000" cy="475546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286116" y="0"/>
            <a:ext cx="3000396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 latinLnBrk="1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srgbClr val="FF0000"/>
                </a:solidFill>
              </a:rPr>
              <a:t>프레임 나누기</a:t>
            </a:r>
            <a:endParaRPr lang="en-US" altLang="ko-KR" sz="3200" b="1" dirty="0" smtClean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141" y="476672"/>
            <a:ext cx="8929718" cy="1323439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-  File&gt; Save Frame&gt; oversea main </a:t>
            </a:r>
          </a:p>
          <a:p>
            <a:pPr>
              <a:buFontTx/>
              <a:buChar char="-"/>
            </a:pPr>
            <a:r>
              <a:rPr lang="ko-KR" altLang="en-US" sz="2000" b="1" dirty="0" smtClean="0"/>
              <a:t>  디자인창의 </a:t>
            </a:r>
            <a:r>
              <a:rPr lang="en-US" altLang="ko-KR" sz="2000" b="1" dirty="0" smtClean="0"/>
              <a:t>mainframe</a:t>
            </a:r>
            <a:r>
              <a:rPr lang="ko-KR" altLang="en-US" sz="2000" b="1" dirty="0" smtClean="0"/>
              <a:t>과 </a:t>
            </a:r>
            <a:r>
              <a:rPr lang="en-US" altLang="ko-KR" sz="2000" b="1" dirty="0" smtClean="0"/>
              <a:t>frame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mainframe</a:t>
            </a:r>
            <a:r>
              <a:rPr lang="ko-KR" altLang="en-US" sz="2000" b="1" dirty="0" smtClean="0"/>
              <a:t> 함께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클릭하여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oversea main</a:t>
            </a:r>
            <a:r>
              <a:rPr lang="ko-KR" altLang="en-US" sz="2000" b="1" dirty="0" smtClean="0"/>
              <a:t>이라 저장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속성창의 </a:t>
            </a:r>
            <a:r>
              <a:rPr lang="en-US" altLang="ko-KR" sz="2000" b="1" dirty="0" smtClean="0"/>
              <a:t>Scroll</a:t>
            </a:r>
            <a:r>
              <a:rPr lang="ko-KR" altLang="en-US" sz="2000" b="1" dirty="0" smtClean="0"/>
              <a:t>반드시 </a:t>
            </a:r>
            <a:r>
              <a:rPr lang="en-US" altLang="ko-KR" sz="2000" b="1" dirty="0" smtClean="0"/>
              <a:t>yes</a:t>
            </a:r>
            <a:r>
              <a:rPr lang="ko-KR" altLang="en-US" sz="2000" b="1" dirty="0" smtClean="0"/>
              <a:t>로</a:t>
            </a:r>
            <a:r>
              <a:rPr lang="en-US" altLang="ko-KR" sz="2000" b="1" dirty="0" smtClean="0"/>
              <a:t>, Properties</a:t>
            </a:r>
            <a:r>
              <a:rPr lang="ko-KR" altLang="en-US" sz="2000" b="1" dirty="0" smtClean="0"/>
              <a:t>의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Frame name</a:t>
            </a:r>
            <a:r>
              <a:rPr lang="ko-KR" altLang="en-US" sz="2000" b="1" dirty="0" smtClean="0"/>
              <a:t>도 </a:t>
            </a:r>
            <a:r>
              <a:rPr lang="en-US" altLang="ko-KR" sz="2000" b="1" dirty="0" smtClean="0"/>
              <a:t>oversea main</a:t>
            </a:r>
            <a:r>
              <a:rPr lang="ko-KR" altLang="en-US" sz="2000" b="1" dirty="0" smtClean="0"/>
              <a:t>으로</a:t>
            </a:r>
            <a:endParaRPr lang="en-US" altLang="ko-KR" sz="1200" b="1" dirty="0" smtClean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40152" y="1124744"/>
            <a:ext cx="1152128" cy="19442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95736" y="2636912"/>
            <a:ext cx="1571636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err="1" smtClean="0">
                <a:solidFill>
                  <a:schemeClr val="tx1"/>
                </a:solidFill>
              </a:rPr>
              <a:t>mainFrame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72330" y="3143248"/>
            <a:ext cx="1857388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oversea main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59632" y="5949280"/>
            <a:ext cx="1240666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39752" y="1052736"/>
            <a:ext cx="0" cy="144016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3528" y="5949280"/>
            <a:ext cx="864096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oversea 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9144000" cy="4654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86116" y="5429264"/>
            <a:ext cx="5857884" cy="1323439"/>
          </a:xfrm>
          <a:prstGeom prst="rect">
            <a:avLst/>
          </a:prstGeom>
          <a:solidFill>
            <a:srgbClr val="F5F4EF"/>
          </a:solidFill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- Layout&gt;Standard&gt;Table,  table </a:t>
            </a:r>
            <a:r>
              <a:rPr lang="ko-KR" altLang="en-US" sz="2000" b="1" dirty="0" smtClean="0"/>
              <a:t>나타나면</a:t>
            </a:r>
            <a:r>
              <a:rPr lang="en-US" altLang="ko-KR" sz="2000" b="1" dirty="0" smtClean="0"/>
              <a:t> </a:t>
            </a:r>
          </a:p>
          <a:p>
            <a:r>
              <a:rPr lang="ko-KR" altLang="en-US" sz="2000" b="1" dirty="0" smtClean="0">
                <a:latin typeface="+mj-ea"/>
              </a:rPr>
              <a:t>  자신이 원하는 서브  메뉴만큼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Row</a:t>
            </a:r>
            <a:r>
              <a:rPr lang="ko-KR" altLang="en-US" sz="2000" b="1" dirty="0" smtClean="0"/>
              <a:t>숫자 정하기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Row: 4, Columns:1 Table Width: 140px &gt;OK</a:t>
            </a:r>
          </a:p>
          <a:p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Table PROPERTIES</a:t>
            </a:r>
            <a:r>
              <a:rPr lang="ko-KR" altLang="en-US" sz="2000" b="1" dirty="0" smtClean="0"/>
              <a:t>에서 </a:t>
            </a:r>
            <a:r>
              <a:rPr lang="en-US" altLang="ko-KR" sz="2000" b="1" dirty="0" smtClean="0"/>
              <a:t>Align: Center </a:t>
            </a:r>
            <a:r>
              <a:rPr lang="ko-KR" altLang="en-US" sz="2000" b="1" dirty="0" smtClean="0"/>
              <a:t>선택</a:t>
            </a:r>
            <a:r>
              <a:rPr lang="en-US" altLang="ko-KR" sz="2000" b="1" dirty="0" smtClean="0"/>
              <a:t>.</a:t>
            </a:r>
            <a:endParaRPr lang="en-US" altLang="ko-KR" sz="1200" b="1" dirty="0" smtClean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14612" y="0"/>
            <a:ext cx="4000528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테이블로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메뉴 만들기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5984" y="571480"/>
            <a:ext cx="357190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5" name="Picture 14" descr="table 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30880"/>
            <a:ext cx="3322320" cy="3627120"/>
          </a:xfrm>
          <a:prstGeom prst="rect">
            <a:avLst/>
          </a:prstGeom>
        </p:spPr>
      </p:pic>
      <p:pic>
        <p:nvPicPr>
          <p:cNvPr id="16" name="Picture 15" descr="oversea menu t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214818"/>
            <a:ext cx="7292340" cy="11353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072462" y="4357694"/>
            <a:ext cx="1071538" cy="3571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01208"/>
            <a:ext cx="9144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2000" b="1" dirty="0" smtClean="0"/>
              <a:t> Table PROPERTIES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Format: Heading 1-6</a:t>
            </a:r>
            <a:r>
              <a:rPr lang="ko-KR" altLang="en-US" sz="2000" b="1" dirty="0" smtClean="0"/>
              <a:t>에서 적절한 글씨사이즈 선택</a:t>
            </a:r>
            <a:r>
              <a:rPr lang="en-US" altLang="ko-KR" sz="2000" b="1" dirty="0" smtClean="0"/>
              <a:t>, </a:t>
            </a:r>
          </a:p>
          <a:p>
            <a:r>
              <a:rPr lang="en-US" altLang="ko-KR" sz="2000" b="1" dirty="0" smtClean="0"/>
              <a:t>   Heading 1</a:t>
            </a:r>
            <a:r>
              <a:rPr lang="ko-KR" altLang="en-US" sz="2000" b="1" dirty="0" smtClean="0"/>
              <a:t>이 가장 큰사이즈</a:t>
            </a:r>
            <a:r>
              <a:rPr lang="en-US" altLang="ko-KR" sz="2000" b="1" dirty="0" smtClean="0"/>
              <a:t>, Heading 6</a:t>
            </a:r>
            <a:r>
              <a:rPr lang="ko-KR" altLang="en-US" sz="2000" b="1" dirty="0" smtClean="0"/>
              <a:t>이 가장 작은 사이즈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ko-KR" altLang="en-US" sz="2000" b="1" dirty="0" smtClean="0"/>
              <a:t> 각 </a:t>
            </a:r>
            <a:r>
              <a:rPr lang="en-US" altLang="ko-KR" sz="2000" b="1" dirty="0" smtClean="0"/>
              <a:t>Table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H(</a:t>
            </a:r>
            <a:r>
              <a:rPr lang="ko-KR" altLang="en-US" sz="2000" b="1" dirty="0" smtClean="0"/>
              <a:t>높이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를 </a:t>
            </a:r>
            <a:r>
              <a:rPr lang="en-US" altLang="ko-KR" sz="2000" b="1" dirty="0" smtClean="0"/>
              <a:t>40px</a:t>
            </a:r>
            <a:r>
              <a:rPr lang="ko-KR" altLang="en-US" sz="2000" b="1" dirty="0" smtClean="0"/>
              <a:t>정도로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-  Table</a:t>
            </a:r>
            <a:r>
              <a:rPr lang="ko-KR" altLang="en-US" sz="2000" b="1" dirty="0" smtClean="0"/>
              <a:t>안에 </a:t>
            </a:r>
            <a:r>
              <a:rPr lang="en-US" altLang="ko-KR" sz="2000" b="1" dirty="0" smtClean="0"/>
              <a:t>text color </a:t>
            </a:r>
            <a:r>
              <a:rPr lang="ko-KR" altLang="en-US" sz="2000" b="1" dirty="0" smtClean="0"/>
              <a:t>정하려면 </a:t>
            </a:r>
            <a:r>
              <a:rPr lang="en-US" altLang="ko-KR" sz="2000" b="1" dirty="0" smtClean="0"/>
              <a:t>Page properties</a:t>
            </a:r>
            <a:r>
              <a:rPr lang="ko-KR" altLang="en-US" sz="2000" b="1" dirty="0" smtClean="0"/>
              <a:t>클릭하여 </a:t>
            </a:r>
            <a:r>
              <a:rPr lang="en-US" altLang="ko-KR" sz="2000" b="1" dirty="0" smtClean="0"/>
              <a:t>text color</a:t>
            </a:r>
            <a:r>
              <a:rPr lang="ko-KR" altLang="en-US" sz="2000" b="1" dirty="0" smtClean="0"/>
              <a:t>정하기</a:t>
            </a:r>
            <a:endParaRPr lang="en-US" altLang="ko-KR" sz="2000" b="1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14612" y="0"/>
            <a:ext cx="4000528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테이블로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메뉴 만들기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overs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4350327"/>
          </a:xfrm>
          <a:prstGeom prst="rect">
            <a:avLst/>
          </a:prstGeom>
        </p:spPr>
      </p:pic>
      <p:pic>
        <p:nvPicPr>
          <p:cNvPr id="15" name="Picture 14" descr="table PROPER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4752"/>
            <a:ext cx="7858148" cy="14574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4348" y="4071942"/>
            <a:ext cx="1714512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3108" y="4929198"/>
            <a:ext cx="714380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40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0152" y="4643446"/>
            <a:ext cx="1846558" cy="2977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868144" y="5013176"/>
            <a:ext cx="72008" cy="12961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14612" y="0"/>
            <a:ext cx="4000528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테이블로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메뉴 만들기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PAGE PROPE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6217920" cy="3642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5918" y="1285860"/>
            <a:ext cx="3143272" cy="10715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2786058"/>
            <a:ext cx="1357322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text color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rot="10800000">
            <a:off x="3357554" y="1928803"/>
            <a:ext cx="3214710" cy="107356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643702" y="1785926"/>
            <a:ext cx="1357322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text size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rot="10800000">
            <a:off x="3643306" y="1641055"/>
            <a:ext cx="3000396" cy="3611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000496" y="1214422"/>
            <a:ext cx="3000396" cy="14088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072330" y="1142984"/>
            <a:ext cx="1357322" cy="43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text font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572008"/>
            <a:ext cx="9144000" cy="2000548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2000" b="1" dirty="0" smtClean="0"/>
              <a:t>Page properties</a:t>
            </a:r>
            <a:r>
              <a:rPr lang="ko-KR" altLang="en-US" sz="2000" b="1" dirty="0" smtClean="0"/>
              <a:t>에서 </a:t>
            </a:r>
            <a:r>
              <a:rPr lang="en-US" altLang="ko-KR" sz="2000" b="1" dirty="0" smtClean="0"/>
              <a:t>text font, text color</a:t>
            </a:r>
            <a:r>
              <a:rPr lang="ko-KR" altLang="en-US" sz="2000" b="1" dirty="0" smtClean="0">
                <a:latin typeface="+mj-ea"/>
                <a:ea typeface="+mj-ea"/>
              </a:rPr>
              <a:t>정한 후</a:t>
            </a:r>
            <a:r>
              <a:rPr lang="en-US" altLang="ko-KR" sz="2000" b="1" dirty="0" smtClean="0">
                <a:latin typeface="+mj-ea"/>
                <a:ea typeface="+mj-ea"/>
              </a:rPr>
              <a:t>,</a:t>
            </a:r>
            <a:r>
              <a:rPr lang="ko-KR" altLang="en-US" sz="2000" b="1" dirty="0" smtClean="0">
                <a:latin typeface="+mj-ea"/>
                <a:ea typeface="+mj-ea"/>
              </a:rPr>
              <a:t>글자입력</a:t>
            </a:r>
            <a:r>
              <a:rPr lang="en-US" altLang="ko-KR" sz="2000" b="1" dirty="0" smtClean="0">
                <a:latin typeface="+mj-ea"/>
                <a:ea typeface="+mj-ea"/>
              </a:rPr>
              <a:t>,</a:t>
            </a:r>
            <a:r>
              <a:rPr lang="ko-KR" altLang="en-US" sz="2000" b="1" dirty="0" smtClean="0">
                <a:latin typeface="+mj-ea"/>
                <a:ea typeface="+mj-ea"/>
              </a:rPr>
              <a:t>표 안 </a:t>
            </a:r>
            <a:r>
              <a:rPr lang="en-US" altLang="ko-KR" sz="2000" b="1" dirty="0" smtClean="0">
                <a:latin typeface="+mj-ea"/>
                <a:ea typeface="+mj-ea"/>
              </a:rPr>
              <a:t>Skincare&gt;</a:t>
            </a:r>
          </a:p>
          <a:p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r>
              <a:rPr lang="ko-KR" altLang="en-US" sz="2000" b="1" dirty="0" smtClean="0">
                <a:latin typeface="+mj-ea"/>
                <a:ea typeface="+mj-ea"/>
              </a:rPr>
              <a:t>우측마우스</a:t>
            </a:r>
            <a:r>
              <a:rPr lang="en-US" altLang="ko-KR" sz="2000" b="1" dirty="0" smtClean="0">
                <a:latin typeface="+mj-ea"/>
                <a:ea typeface="+mj-ea"/>
              </a:rPr>
              <a:t>&gt;Align&gt;Center, </a:t>
            </a:r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글자 사이즈</a:t>
            </a:r>
            <a:r>
              <a:rPr lang="ko-KR" altLang="en-US" sz="2000" b="1" dirty="0" smtClean="0">
                <a:latin typeface="+mj-ea"/>
                <a:ea typeface="+mj-ea"/>
              </a:rPr>
              <a:t>는</a:t>
            </a:r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/>
              <a:t>Table PROPERTIES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Format</a:t>
            </a:r>
            <a:r>
              <a:rPr lang="ko-KR" altLang="en-US" sz="2000" b="1" dirty="0" smtClean="0"/>
              <a:t>에서</a:t>
            </a:r>
            <a:endParaRPr lang="en-US" altLang="ko-KR" sz="2000" b="1" dirty="0" smtClean="0"/>
          </a:p>
          <a:p>
            <a:r>
              <a:rPr lang="en-US" altLang="ko-KR" sz="2000" b="1" dirty="0" smtClean="0">
                <a:latin typeface="+mj-ea"/>
                <a:ea typeface="+mj-ea"/>
              </a:rPr>
              <a:t>- </a:t>
            </a:r>
            <a:r>
              <a:rPr lang="ko-KR" altLang="en-US" sz="2000" b="1" dirty="0" smtClean="0">
                <a:latin typeface="+mj-ea"/>
                <a:ea typeface="+mj-ea"/>
              </a:rPr>
              <a:t>자신이 원하는 서브 메뉴 다 입력 후 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r>
              <a:rPr lang="en-US" sz="2000" b="1" dirty="0" smtClean="0">
                <a:latin typeface="+mj-ea"/>
                <a:ea typeface="+mj-ea"/>
              </a:rPr>
              <a:t> </a:t>
            </a:r>
          </a:p>
          <a:p>
            <a:pPr>
              <a:buFontTx/>
              <a:buChar char="-"/>
            </a:pPr>
            <a:r>
              <a:rPr lang="en-US" altLang="ko-KR" sz="2400" b="1" dirty="0" smtClean="0"/>
              <a:t> oversea main</a:t>
            </a:r>
            <a:r>
              <a:rPr lang="ko-KR" altLang="en-US" sz="2000" b="1" dirty="0" smtClean="0"/>
              <a:t>에 </a:t>
            </a:r>
            <a:r>
              <a:rPr lang="en-US" altLang="ko-KR" sz="2000" b="1" dirty="0" smtClean="0"/>
              <a:t>Layout&gt;Standard&gt;Draw AP Div(</a:t>
            </a:r>
            <a:r>
              <a:rPr lang="ko-KR" altLang="en-US" sz="2000" b="1" dirty="0" err="1" smtClean="0"/>
              <a:t>레이어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개를 추가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AP Div(</a:t>
            </a:r>
            <a:r>
              <a:rPr lang="ko-KR" altLang="en-US" sz="2000" b="1" dirty="0" smtClean="0"/>
              <a:t>레이어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안에 미리 만들어 놓은  </a:t>
            </a:r>
            <a:r>
              <a:rPr lang="en-US" altLang="ko-KR" sz="2000" b="1" dirty="0" smtClean="0"/>
              <a:t>window&gt;file</a:t>
            </a:r>
            <a:r>
              <a:rPr lang="ko-KR" altLang="en-US" sz="2000" b="1" dirty="0" smtClean="0"/>
              <a:t>에서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oversea main.gif </a:t>
            </a:r>
            <a:r>
              <a:rPr lang="ko-KR" altLang="en-US" sz="2000" b="1" dirty="0" smtClean="0"/>
              <a:t>끌어 넣기</a:t>
            </a:r>
            <a:endParaRPr lang="en-US" altLang="ko-K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00166" y="0"/>
            <a:ext cx="6480720" cy="571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 다루기와 다양한 하이퍼링크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overse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8643998" cy="47149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596" y="642918"/>
            <a:ext cx="1357322" cy="42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1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57826"/>
            <a:ext cx="8858280" cy="1323439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2000" b="1" dirty="0" smtClean="0"/>
              <a:t> 1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Skincare</a:t>
            </a:r>
            <a:r>
              <a:rPr lang="ko-KR" altLang="en-US" sz="2000" b="1" dirty="0" err="1" smtClean="0"/>
              <a:t>드레그</a:t>
            </a:r>
            <a:r>
              <a:rPr lang="en-US" altLang="ko-KR" sz="2000" b="1" dirty="0" smtClean="0"/>
              <a:t>&gt;Table PROPERTIES</a:t>
            </a:r>
            <a:r>
              <a:rPr lang="ko-KR" altLang="en-US" sz="2000" b="1" dirty="0" smtClean="0"/>
              <a:t>의 </a:t>
            </a:r>
            <a:r>
              <a:rPr lang="en-US" altLang="ko-KR" sz="2000" b="1" smtClean="0"/>
              <a:t>2 Link</a:t>
            </a:r>
            <a:r>
              <a:rPr lang="ko-KR" altLang="en-US" sz="2000" b="1" dirty="0" smtClean="0"/>
              <a:t>클릭</a:t>
            </a:r>
            <a:r>
              <a:rPr lang="en-US" altLang="ko-KR" sz="2000" b="1" dirty="0" smtClean="0"/>
              <a:t>&gt;oversea skincare</a:t>
            </a:r>
          </a:p>
          <a:p>
            <a:r>
              <a:rPr lang="en-US" altLang="ko-KR" sz="2000" b="1" dirty="0" smtClean="0"/>
              <a:t>  table.htm</a:t>
            </a:r>
            <a:r>
              <a:rPr lang="ko-KR" altLang="en-US" sz="2000" b="1" dirty="0" smtClean="0"/>
              <a:t>찾아 클릭</a:t>
            </a:r>
            <a:r>
              <a:rPr lang="en-US" altLang="ko-KR" sz="2000" b="1" dirty="0" smtClean="0"/>
              <a:t>.</a:t>
            </a:r>
          </a:p>
          <a:p>
            <a:r>
              <a:rPr lang="en-US" altLang="ko-KR" sz="2000" b="1" dirty="0" smtClean="0"/>
              <a:t>- 3 Target: oversea main </a:t>
            </a:r>
            <a:r>
              <a:rPr lang="ko-KR" altLang="en-US" sz="2000" b="1" dirty="0" smtClean="0"/>
              <a:t>반드시 입력해야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- Makeup, </a:t>
            </a:r>
            <a:r>
              <a:rPr lang="en-US" altLang="ko-KR" sz="2000" b="1" dirty="0" err="1" smtClean="0"/>
              <a:t>Mancare</a:t>
            </a:r>
            <a:r>
              <a:rPr lang="en-US" altLang="ko-KR" sz="2000" b="1" dirty="0" smtClean="0"/>
              <a:t>, Fragrance</a:t>
            </a:r>
            <a:r>
              <a:rPr lang="ko-KR" altLang="en-US" sz="2000" b="1" dirty="0" smtClean="0"/>
              <a:t>링크시키는 것도 같은 방법으로 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4612" y="4357694"/>
            <a:ext cx="2857520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6136" y="4365104"/>
            <a:ext cx="1080120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3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01" y="4941168"/>
            <a:ext cx="8643998" cy="1692771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sz="2400" b="1" dirty="0" smtClean="0"/>
              <a:t> </a:t>
            </a:r>
            <a:r>
              <a:rPr lang="ko-KR" altLang="en-US" sz="2000" b="1" dirty="0" smtClean="0"/>
              <a:t>지난 시간에 만든 </a:t>
            </a:r>
            <a:r>
              <a:rPr lang="en-US" altLang="ko-KR" sz="2000" b="1" dirty="0" smtClean="0"/>
              <a:t>national skincare table.htm open</a:t>
            </a:r>
            <a:r>
              <a:rPr lang="ko-KR" altLang="en-US" sz="2000" b="1" dirty="0" smtClean="0"/>
              <a:t>하기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en-US" altLang="ko-KR" sz="2000" b="1" dirty="0" smtClean="0"/>
              <a:t>  file&gt;save as&gt;oversea skincare table.htm</a:t>
            </a:r>
            <a:r>
              <a:rPr lang="ko-KR" altLang="en-US" sz="2000" b="1" dirty="0" smtClean="0"/>
              <a:t>로 저장하기</a:t>
            </a:r>
            <a:endParaRPr lang="en-US" altLang="ko-KR" sz="2000" b="1" dirty="0" smtClean="0"/>
          </a:p>
          <a:p>
            <a:pPr>
              <a:buFontTx/>
              <a:buChar char="-"/>
            </a:pPr>
            <a:r>
              <a:rPr lang="en-US" altLang="ko-KR" sz="2000" b="1" dirty="0" smtClean="0"/>
              <a:t>  Table </a:t>
            </a:r>
            <a:r>
              <a:rPr lang="ko-KR" altLang="en-US" sz="2000" b="1" dirty="0" smtClean="0"/>
              <a:t>안의 그림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글자 모두 지우고</a:t>
            </a:r>
            <a:r>
              <a:rPr lang="en-US" altLang="ko-KR" sz="2000" b="1" dirty="0" smtClean="0"/>
              <a:t>, </a:t>
            </a:r>
            <a:r>
              <a:rPr lang="en-US" altLang="ko-KR" sz="2000" b="1" u="sng" dirty="0" smtClean="0"/>
              <a:t>oversea skincare1.gif</a:t>
            </a:r>
          </a:p>
          <a:p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  파일 찾아 넣기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글자도 그림에 해당하는 글자로 바꾸기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-  file&gt;save&gt;oversea skincare table.htm</a:t>
            </a:r>
            <a:r>
              <a:rPr lang="ko-KR" altLang="en-US" sz="2000" b="1" dirty="0" smtClean="0"/>
              <a:t>로 다시 저장하기</a:t>
            </a:r>
            <a:endParaRPr lang="en-US" altLang="ko-KR" sz="2000" b="1" dirty="0" smtClean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57290" y="2071678"/>
            <a:ext cx="6480720" cy="56207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57422" y="0"/>
            <a:ext cx="4786346" cy="571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 만들어 하이퍼링크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national skin tabl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7429552" cy="42148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8" y="548680"/>
            <a:ext cx="1656184" cy="15121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2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411760" y="1988842"/>
            <a:ext cx="2304256" cy="381642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282" y="714356"/>
            <a:ext cx="8786874" cy="2000548"/>
          </a:xfrm>
          <a:prstGeom prst="rect">
            <a:avLst/>
          </a:prstGeom>
          <a:solidFill>
            <a:srgbClr val="FCFCFA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2400" b="1" dirty="0" smtClean="0"/>
              <a:t> </a:t>
            </a:r>
            <a:r>
              <a:rPr lang="en-US" altLang="ko-KR" sz="2800" b="1" dirty="0" smtClean="0"/>
              <a:t>oversea </a:t>
            </a:r>
            <a:r>
              <a:rPr lang="en-US" altLang="ko-KR" sz="2400" b="1" dirty="0" smtClean="0"/>
              <a:t>skincare table</a:t>
            </a:r>
            <a:r>
              <a:rPr lang="ko-KR" altLang="en-US" sz="2400" b="1" dirty="0" smtClean="0"/>
              <a:t>로 다른 메뉴에도 똑같은 사이즈 </a:t>
            </a:r>
            <a:endParaRPr lang="en-US" altLang="ko-KR" sz="2400" b="1" dirty="0" smtClean="0"/>
          </a:p>
          <a:p>
            <a:r>
              <a:rPr lang="ko-KR" altLang="en-US" sz="2400" b="1" dirty="0" smtClean="0"/>
              <a:t>  테이블 사용하기 위해</a:t>
            </a:r>
            <a:r>
              <a:rPr lang="en-US" altLang="ko-KR" sz="2400" b="1" dirty="0" smtClean="0"/>
              <a:t>,</a:t>
            </a:r>
          </a:p>
          <a:p>
            <a:r>
              <a:rPr lang="ko-KR" altLang="en-US" sz="2400" b="1" dirty="0" smtClean="0"/>
              <a:t> 예 </a:t>
            </a:r>
            <a:r>
              <a:rPr lang="en-US" altLang="ko-KR" sz="2400" b="1" dirty="0" smtClean="0"/>
              <a:t>File&gt;Save&gt;oversea makeup table, oversea </a:t>
            </a:r>
            <a:r>
              <a:rPr lang="en-US" altLang="ko-KR" sz="2400" b="1" dirty="0" err="1" smtClean="0"/>
              <a:t>mancare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    table,  oversea fragrance table</a:t>
            </a:r>
            <a:r>
              <a:rPr lang="ko-KR" altLang="en-US" sz="2400" b="1" dirty="0" smtClean="0"/>
              <a:t>로 저장</a:t>
            </a:r>
            <a:r>
              <a:rPr lang="en-US" altLang="ko-KR" sz="2400" b="1" dirty="0" smtClean="0"/>
              <a:t>,</a:t>
            </a:r>
          </a:p>
          <a:p>
            <a:r>
              <a:rPr lang="ko-KR" altLang="en-US" sz="2400" b="1" dirty="0" smtClean="0"/>
              <a:t>    이미지와 글자만 바꾸면 동일한 크기의 테이블로 사용가능</a:t>
            </a:r>
            <a:endParaRPr lang="en-US" altLang="ko-KR" sz="2400" b="1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57422" y="0"/>
            <a:ext cx="4786346" cy="571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latinLnBrk="1">
              <a:spcBef>
                <a:spcPct val="0"/>
              </a:spcBef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</a:rPr>
              <a:t>테이블 만들어 하이퍼링크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oversea skin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071810"/>
            <a:ext cx="4392488" cy="3429024"/>
          </a:xfrm>
          <a:prstGeom prst="rect">
            <a:avLst/>
          </a:prstGeom>
        </p:spPr>
      </p:pic>
      <p:pic>
        <p:nvPicPr>
          <p:cNvPr id="9" name="Picture 8" descr="oversea makeup 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5" y="3140968"/>
            <a:ext cx="4176463" cy="33575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</TotalTime>
  <Words>659</Words>
  <Application>Microsoft Office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드림위버 CS4 텍스트 입력하기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jungyeo park</cp:lastModifiedBy>
  <cp:revision>430</cp:revision>
  <dcterms:created xsi:type="dcterms:W3CDTF">2015-05-15T17:59:22Z</dcterms:created>
  <dcterms:modified xsi:type="dcterms:W3CDTF">2015-10-26T04:12:36Z</dcterms:modified>
</cp:coreProperties>
</file>