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85" r:id="rId2"/>
    <p:sldId id="300" r:id="rId3"/>
    <p:sldId id="293" r:id="rId4"/>
    <p:sldId id="295" r:id="rId5"/>
    <p:sldId id="289" r:id="rId6"/>
    <p:sldId id="301" r:id="rId7"/>
    <p:sldId id="290" r:id="rId8"/>
    <p:sldId id="296" r:id="rId9"/>
    <p:sldId id="302" r:id="rId10"/>
    <p:sldId id="297" r:id="rId11"/>
    <p:sldId id="298" r:id="rId12"/>
    <p:sldId id="299" r:id="rId13"/>
    <p:sldId id="28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A"/>
    <a:srgbClr val="F5F4EF"/>
    <a:srgbClr val="F6F5F0"/>
    <a:srgbClr val="FFFFFF"/>
    <a:srgbClr val="F6F9FC"/>
    <a:srgbClr val="E3E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6324" autoAdjust="0"/>
  </p:normalViewPr>
  <p:slideViewPr>
    <p:cSldViewPr>
      <p:cViewPr>
        <p:scale>
          <a:sx n="100" d="100"/>
          <a:sy n="100" d="100"/>
        </p:scale>
        <p:origin x="-4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136904" cy="288032"/>
          </a:xfrm>
        </p:spPr>
        <p:txBody>
          <a:bodyPr numCol="1">
            <a:normAutofit fontScale="25000" lnSpcReduction="20000"/>
          </a:bodyPr>
          <a:lstStyle/>
          <a:p>
            <a:pPr>
              <a:buNone/>
            </a:pPr>
            <a:r>
              <a:rPr lang="en-US" sz="7400" b="1" dirty="0" smtClean="0"/>
              <a:t>A.</a:t>
            </a:r>
            <a:r>
              <a:rPr lang="ko-KR" altLang="en-US" sz="7400" b="1" dirty="0" smtClean="0"/>
              <a:t>문서 기본 환경 만들기</a:t>
            </a:r>
            <a:r>
              <a:rPr lang="en-US" altLang="ko-KR" sz="7400" dirty="0" smtClean="0"/>
              <a:t>: </a:t>
            </a:r>
            <a:r>
              <a:rPr lang="en-US" altLang="ko-KR" sz="8000" b="1" dirty="0" smtClean="0"/>
              <a:t>Modify&gt; Page property&gt;Appearance</a:t>
            </a:r>
            <a:endParaRPr lang="en-US" sz="80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7" name="Rectangle 66"/>
          <p:cNvSpPr/>
          <p:nvPr/>
        </p:nvSpPr>
        <p:spPr>
          <a:xfrm>
            <a:off x="89756" y="6021288"/>
            <a:ext cx="8874732" cy="648072"/>
          </a:xfrm>
          <a:prstGeom prst="rect">
            <a:avLst/>
          </a:prstGeom>
          <a:solidFill>
            <a:srgbClr val="F5F4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Left margin, Right margin, Top margin,  Bottom margin  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0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으로 설정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Background </a:t>
            </a:r>
            <a:r>
              <a:rPr 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color: 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자기가 </a:t>
            </a:r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Index.htm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문서부터 통일되게  사용하려는 색상 선택</a:t>
            </a:r>
            <a:endParaRPr lang="en-US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789040"/>
            <a:ext cx="2088231" cy="695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Background color: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자기가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Index.htm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문서부터 통일되게  사용하려는 색상 선택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1520" y="4581128"/>
            <a:ext cx="1559273" cy="29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왼쪽 여백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:0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3528" y="4941168"/>
            <a:ext cx="1449999" cy="29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위쪽 여백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:0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" name="Picture 23" descr="page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7109" y="1772816"/>
            <a:ext cx="5363036" cy="4104456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17" idx="3"/>
          </p:cNvCxnSpPr>
          <p:nvPr/>
        </p:nvCxnSpPr>
        <p:spPr>
          <a:xfrm flipV="1">
            <a:off x="2267743" y="3429000"/>
            <a:ext cx="1800201" cy="7076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6" idx="3"/>
          </p:cNvCxnSpPr>
          <p:nvPr/>
        </p:nvCxnSpPr>
        <p:spPr>
          <a:xfrm flipV="1">
            <a:off x="1773527" y="4797153"/>
            <a:ext cx="2438433" cy="2894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9" idx="3"/>
          </p:cNvCxnSpPr>
          <p:nvPr/>
        </p:nvCxnSpPr>
        <p:spPr>
          <a:xfrm flipV="1">
            <a:off x="1810793" y="4509120"/>
            <a:ext cx="2473175" cy="2174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32240" y="4293096"/>
            <a:ext cx="1080121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854110" y="4149080"/>
            <a:ext cx="1289890" cy="29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여백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:0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6" name="Straight Arrow Connector 45"/>
          <p:cNvCxnSpPr>
            <a:stCxn id="51" idx="1"/>
          </p:cNvCxnSpPr>
          <p:nvPr/>
        </p:nvCxnSpPr>
        <p:spPr>
          <a:xfrm flipH="1" flipV="1">
            <a:off x="6804248" y="4869160"/>
            <a:ext cx="942358" cy="6390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746606" y="4787637"/>
            <a:ext cx="1289890" cy="29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이래쪽 여백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:0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003083" y="2780928"/>
            <a:ext cx="961405" cy="29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글자색상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4860033" y="2926356"/>
            <a:ext cx="3143050" cy="2146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188640"/>
            <a:ext cx="8229600" cy="562074"/>
          </a:xfrm>
          <a:prstGeom prst="rect">
            <a:avLst/>
          </a:prstGeom>
        </p:spPr>
        <p:txBody>
          <a:bodyPr anchor="t">
            <a:normAutofit fontScale="8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CS4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기본환경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1412776"/>
            <a:ext cx="360040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Appearance(CSS):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보여지는 문서 편집창의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스타일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변경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배경이미지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배경색상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글자크기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색상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글꼴체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15616" y="1700808"/>
            <a:ext cx="1584176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2204864"/>
            <a:ext cx="23397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Appearance(HTML): 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문서 편집창 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HTML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편집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(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백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배경이미지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배경색상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글자색상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>
            <a:off x="2339752" y="2456892"/>
            <a:ext cx="288032" cy="1080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203848" y="1772816"/>
            <a:ext cx="1080120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211960" y="1340768"/>
            <a:ext cx="23397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Links(CSS):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하이퍼링크가 걸린 글자 스타일 변경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60232" y="1340768"/>
            <a:ext cx="208823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EADINGS(CSS):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제목태그가 </a:t>
            </a:r>
            <a:endParaRPr lang="en-US" altLang="ko-KR" sz="11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걸린 스타일 변경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7504" y="2780928"/>
            <a:ext cx="18356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TITLE/ENCODING: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문서 타이틀</a:t>
            </a:r>
            <a:r>
              <a:rPr lang="en-US" altLang="ko-KR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 설정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9552" y="3284984"/>
            <a:ext cx="19077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Tracing Image:</a:t>
            </a:r>
            <a:r>
              <a:rPr lang="ko-KR" altLang="en-US" sz="11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작업시에만 보이는 이미지 설정</a:t>
            </a:r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836712"/>
            <a:ext cx="8892480" cy="3785652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Skincare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클릭시 메인메뉴와 하이퍼링크 시키는 방법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우선 </a:t>
            </a:r>
            <a:r>
              <a:rPr lang="en-US" altLang="ko-KR" sz="2400" b="1" dirty="0" smtClean="0"/>
              <a:t>national skin table</a:t>
            </a:r>
            <a:r>
              <a:rPr lang="ko-KR" altLang="en-US" sz="2400" b="1" dirty="0" smtClean="0"/>
              <a:t>만들자</a:t>
            </a:r>
            <a:r>
              <a:rPr lang="en-US" altLang="ko-KR" sz="2400" b="1" dirty="0" smtClean="0"/>
              <a:t> national skincare table </a:t>
            </a:r>
          </a:p>
          <a:p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만드는방법은</a:t>
            </a:r>
            <a:r>
              <a:rPr lang="en-US" altLang="ko-KR" sz="2400" b="1" dirty="0" smtClean="0"/>
              <a:t>?</a:t>
            </a:r>
          </a:p>
          <a:p>
            <a:r>
              <a:rPr lang="en-US" altLang="ko-KR" sz="2400" b="1" dirty="0" smtClean="0"/>
              <a:t> - File&gt;New&gt;Create</a:t>
            </a:r>
          </a:p>
          <a:p>
            <a:r>
              <a:rPr lang="en-US" altLang="ko-KR" sz="2400" b="1" dirty="0" smtClean="0"/>
              <a:t> - Modify&gt;Page Properties&gt;</a:t>
            </a:r>
            <a:r>
              <a:rPr lang="en-US" altLang="ko-KR" sz="2400" b="1" dirty="0" err="1" smtClean="0"/>
              <a:t>Appearane</a:t>
            </a:r>
            <a:r>
              <a:rPr lang="en-US" altLang="ko-KR" sz="2400" b="1" dirty="0" smtClean="0"/>
              <a:t>(CSS)</a:t>
            </a:r>
          </a:p>
          <a:p>
            <a:r>
              <a:rPr lang="en-US" altLang="ko-KR" sz="2400" b="1" dirty="0" smtClean="0"/>
              <a:t>   Background color </a:t>
            </a:r>
            <a:r>
              <a:rPr lang="ko-KR" altLang="en-US" sz="2400" b="1" dirty="0" smtClean="0"/>
              <a:t>정하기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- Layout&gt;table&gt; Row,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Column: </a:t>
            </a:r>
            <a:r>
              <a:rPr lang="ko-KR" altLang="en-US" sz="2400" b="1" dirty="0" smtClean="0"/>
              <a:t>자신이 원하는 갯수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Table width: 100</a:t>
            </a:r>
            <a:r>
              <a:rPr lang="ko-KR" altLang="en-US" sz="2400" b="1" dirty="0" smtClean="0"/>
              <a:t>퍼센트</a:t>
            </a:r>
            <a:r>
              <a:rPr lang="en-US" altLang="ko-KR" sz="2400" b="1" dirty="0" smtClean="0"/>
              <a:t>, Align: Center, table </a:t>
            </a:r>
            <a:r>
              <a:rPr lang="ko-KR" altLang="en-US" sz="2400" b="1" dirty="0" smtClean="0"/>
              <a:t>한칸의 너비</a:t>
            </a:r>
            <a:r>
              <a:rPr lang="en-US" altLang="ko-KR" sz="2400" b="1" dirty="0" smtClean="0"/>
              <a:t>,</a:t>
            </a:r>
          </a:p>
          <a:p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높이는 포토샵에서 작업한 사진 가로 세로사이즈를 고려해야</a:t>
            </a:r>
            <a:r>
              <a:rPr lang="en-US" altLang="ko-KR" sz="2400" b="1" dirty="0" smtClean="0"/>
              <a:t>.</a:t>
            </a:r>
          </a:p>
          <a:p>
            <a:r>
              <a:rPr lang="en-US" altLang="ko-KR" sz="2400" b="1" dirty="0" smtClean="0"/>
              <a:t> - File&gt;Save&gt;national skincare table</a:t>
            </a:r>
            <a:r>
              <a:rPr lang="ko-KR" altLang="en-US" sz="2400" b="1" dirty="0" smtClean="0"/>
              <a:t>로 저장</a:t>
            </a:r>
            <a:r>
              <a:rPr lang="en-US" altLang="ko-KR" sz="2400" b="1" dirty="0" smtClean="0"/>
              <a:t>.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18864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national skin tabl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81129"/>
            <a:ext cx="6120680" cy="2276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5656" y="6525344"/>
            <a:ext cx="576064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79712" y="4437112"/>
            <a:ext cx="1872208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23728" y="6381328"/>
            <a:ext cx="1296144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6381328"/>
            <a:ext cx="792088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 skin table.jpg"/>
          <p:cNvPicPr>
            <a:picLocks noChangeAspect="1"/>
          </p:cNvPicPr>
          <p:nvPr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92696"/>
            <a:ext cx="9144000" cy="1938992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포토샵에서 작업한 사진 </a:t>
            </a:r>
            <a:r>
              <a:rPr lang="en-US" altLang="ko-KR" sz="2400" b="1" dirty="0" smtClean="0"/>
              <a:t>nskincare1.gif</a:t>
            </a:r>
            <a:r>
              <a:rPr lang="ko-KR" altLang="en-US" sz="2400" b="1" dirty="0" smtClean="0"/>
              <a:t>사진 </a:t>
            </a:r>
            <a:r>
              <a:rPr lang="en-US" altLang="ko-KR" sz="2400" b="1" dirty="0" smtClean="0"/>
              <a:t>file</a:t>
            </a:r>
            <a:r>
              <a:rPr lang="ko-KR" altLang="en-US" sz="2400" b="1" dirty="0" smtClean="0"/>
              <a:t>에서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</a:t>
            </a:r>
            <a:r>
              <a:rPr lang="ko-KR" altLang="en-US" sz="2400" b="1" u="sng" dirty="0" smtClean="0"/>
              <a:t>이곳으로</a:t>
            </a:r>
            <a:r>
              <a:rPr lang="ko-KR" altLang="en-US" sz="2400" b="1" dirty="0" smtClean="0"/>
              <a:t> 끌어 넣기</a:t>
            </a:r>
            <a:r>
              <a:rPr lang="en-US" altLang="ko-KR" sz="2400" b="1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400" b="1" dirty="0" smtClean="0"/>
              <a:t> 아래 칸에는 글자 쓰기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이 글자에 하이퍼링크 시키려면 글자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드레그</a:t>
            </a:r>
            <a:r>
              <a:rPr lang="en-US" altLang="ko-KR" sz="2400" b="1" dirty="0" smtClean="0"/>
              <a:t>&gt;PROPERTIES&gt;</a:t>
            </a:r>
            <a:r>
              <a:rPr lang="en-US" altLang="ko-KR" sz="2200" b="1" dirty="0" smtClean="0"/>
              <a:t>link</a:t>
            </a:r>
            <a:r>
              <a:rPr lang="ko-KR" altLang="en-US" sz="2200" b="1" dirty="0" smtClean="0"/>
              <a:t>의 노란 박스클릭</a:t>
            </a:r>
            <a:r>
              <a:rPr lang="en-US" altLang="ko-KR" sz="2400" b="1" dirty="0" smtClean="0"/>
              <a:t>&gt;nskincare1-1.gif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file</a:t>
            </a:r>
            <a:r>
              <a:rPr lang="ko-KR" altLang="en-US" sz="2400" b="1" dirty="0" smtClean="0"/>
              <a:t>에서 선택</a:t>
            </a:r>
            <a:endParaRPr lang="en-US" altLang="ko-KR" sz="24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59632" y="1484784"/>
            <a:ext cx="72008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1916832"/>
            <a:ext cx="1296144" cy="30243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9912" y="6093296"/>
            <a:ext cx="4320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7664" y="18864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8405"/>
            <a:ext cx="3995936" cy="4139595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300" b="1" dirty="0" smtClean="0"/>
              <a:t>national skincare table</a:t>
            </a:r>
            <a:r>
              <a:rPr lang="ko-KR" altLang="en-US" sz="2300" b="1" dirty="0" smtClean="0"/>
              <a:t>로</a:t>
            </a:r>
            <a:endParaRPr lang="en-US" altLang="ko-KR" sz="2300" b="1" dirty="0" smtClean="0"/>
          </a:p>
          <a:p>
            <a:r>
              <a:rPr lang="ko-KR" altLang="en-US" sz="2400" b="1" dirty="0" smtClean="0"/>
              <a:t>  다른 메뉴에도 똑같은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사이즈 테이블 사용하기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위해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예 </a:t>
            </a:r>
            <a:r>
              <a:rPr lang="en-US" altLang="ko-KR" sz="2400" b="1" dirty="0" smtClean="0"/>
              <a:t>File&gt;Save &gt;</a:t>
            </a:r>
          </a:p>
          <a:p>
            <a:r>
              <a:rPr lang="en-US" altLang="ko-KR" sz="2400" b="1" dirty="0" smtClean="0"/>
              <a:t>  national makeup table,</a:t>
            </a:r>
          </a:p>
          <a:p>
            <a:r>
              <a:rPr lang="en-US" altLang="ko-KR" sz="2400" b="1" dirty="0" smtClean="0"/>
              <a:t>  national </a:t>
            </a:r>
            <a:r>
              <a:rPr lang="en-US" altLang="ko-KR" sz="2400" b="1" dirty="0" err="1" smtClean="0"/>
              <a:t>mancare</a:t>
            </a:r>
            <a:r>
              <a:rPr lang="en-US" altLang="ko-KR" sz="2400" b="1" dirty="0" smtClean="0"/>
              <a:t> table,</a:t>
            </a:r>
          </a:p>
          <a:p>
            <a:r>
              <a:rPr lang="en-US" altLang="ko-KR" sz="2400" b="1" dirty="0" smtClean="0"/>
              <a:t>  national fragrance</a:t>
            </a:r>
          </a:p>
          <a:p>
            <a:r>
              <a:rPr lang="en-US" altLang="ko-KR" sz="2400" b="1" dirty="0" smtClean="0"/>
              <a:t>   table</a:t>
            </a:r>
            <a:r>
              <a:rPr lang="ko-KR" altLang="en-US" sz="2400" b="1" dirty="0" smtClean="0"/>
              <a:t>로 저장해 놓자</a:t>
            </a:r>
            <a:endParaRPr lang="en-US" altLang="ko-KR" sz="2400" b="1" dirty="0" smtClean="0"/>
          </a:p>
          <a:p>
            <a:pPr>
              <a:buFontTx/>
              <a:buChar char="-"/>
            </a:pPr>
            <a:r>
              <a:rPr lang="ko-KR" altLang="en-US" sz="2400" b="1" dirty="0" smtClean="0"/>
              <a:t> 이미지와 글자만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바꾸면 동일한 크기의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테이블로 사용가능</a:t>
            </a:r>
            <a:endParaRPr lang="en-US" altLang="ko-KR" sz="2400" b="1" dirty="0" smtClean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47664" y="18864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national skin tabl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1268760"/>
            <a:ext cx="5184576" cy="3980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052736"/>
            <a:ext cx="3816424" cy="1569660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모든 칸에 이미지와 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글자 넣기 끝난 후 다시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File&gt;Save&gt;national</a:t>
            </a:r>
          </a:p>
          <a:p>
            <a:r>
              <a:rPr lang="en-US" altLang="ko-KR" sz="2400" b="1" dirty="0" smtClean="0"/>
              <a:t>  skincare table</a:t>
            </a:r>
            <a:r>
              <a:rPr lang="ko-KR" altLang="en-US" sz="2400" b="1" dirty="0" smtClean="0"/>
              <a:t>로 저장</a:t>
            </a:r>
            <a:endParaRPr lang="en-US" altLang="ko-K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052736"/>
            <a:ext cx="8643998" cy="43204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b="1" dirty="0" smtClean="0"/>
              <a:t>텍스트 입력과 텍스트 꾸미기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글자입력</a:t>
            </a:r>
            <a:r>
              <a:rPr lang="en-US" altLang="ko-KR" sz="2600" b="1" dirty="0" smtClean="0"/>
              <a:t>: </a:t>
            </a:r>
            <a:r>
              <a:rPr lang="ko-KR" altLang="en-US" sz="2600" b="1" dirty="0" smtClean="0"/>
              <a:t>기본적으로  p</a:t>
            </a:r>
            <a:r>
              <a:rPr lang="en-US" altLang="ko-KR" sz="2600" b="1" dirty="0" err="1" smtClean="0"/>
              <a:t>roperty</a:t>
            </a:r>
            <a:r>
              <a:rPr lang="en-US" altLang="ko-KR" sz="2600" b="1" dirty="0" smtClean="0"/>
              <a:t> </a:t>
            </a:r>
            <a:r>
              <a:rPr lang="ko-KR" altLang="en-US" sz="2600" b="1" dirty="0" smtClean="0"/>
              <a:t>에서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한 단락 띄어쓰기</a:t>
            </a:r>
            <a:r>
              <a:rPr lang="en-US" altLang="ko-KR" sz="2600" b="1" dirty="0" smtClean="0"/>
              <a:t>:  enter </a:t>
            </a:r>
            <a:r>
              <a:rPr lang="ko-KR" altLang="en-US" sz="2600" b="1" dirty="0" smtClean="0"/>
              <a:t>클릭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</a:t>
            </a:r>
            <a:r>
              <a:rPr lang="ko-KR" altLang="en-US" sz="2600" b="1" dirty="0" smtClean="0"/>
              <a:t> 한 줄 바꿈</a:t>
            </a:r>
            <a:r>
              <a:rPr lang="en-US" altLang="ko-KR" sz="2600" b="1" dirty="0" smtClean="0"/>
              <a:t>:</a:t>
            </a:r>
            <a:r>
              <a:rPr lang="ko-KR" altLang="en-US" sz="2600" b="1" dirty="0" smtClean="0"/>
              <a:t> </a:t>
            </a:r>
            <a:r>
              <a:rPr lang="en-US" altLang="ko-KR" sz="2600" b="1" dirty="0" smtClean="0"/>
              <a:t>shift+ enter</a:t>
            </a:r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공백 문자 입력</a:t>
            </a:r>
            <a:r>
              <a:rPr lang="en-US" altLang="ko-KR" sz="2600" b="1" dirty="0" smtClean="0"/>
              <a:t>: </a:t>
            </a:r>
          </a:p>
          <a:p>
            <a:pPr marL="914400" lvl="1" indent="-514350">
              <a:buNone/>
            </a:pPr>
            <a:r>
              <a:rPr lang="en-US" altLang="ko-KR" sz="2600" b="1" dirty="0" smtClean="0"/>
              <a:t>        Edit&gt;  Preference&gt; General&gt; Allow multiple</a:t>
            </a:r>
          </a:p>
          <a:p>
            <a:pPr marL="914400" lvl="1" indent="-514350">
              <a:buNone/>
            </a:pPr>
            <a:r>
              <a:rPr lang="en-US" altLang="ko-KR" sz="2600" b="1" dirty="0" smtClean="0"/>
              <a:t>        consecutive spaces </a:t>
            </a:r>
            <a:r>
              <a:rPr lang="ko-KR" altLang="en-US" sz="2600" b="1" dirty="0" smtClean="0"/>
              <a:t>체크 해제해야</a:t>
            </a:r>
            <a:endParaRPr lang="en-US" altLang="ko-KR" sz="2600" b="1" dirty="0" smtClean="0"/>
          </a:p>
          <a:p>
            <a:pPr marL="914400" lvl="1" indent="-685800">
              <a:buNone/>
            </a:pPr>
            <a:r>
              <a:rPr lang="en-US" altLang="ko-KR" sz="2600" b="1" dirty="0" smtClean="0"/>
              <a:t> - </a:t>
            </a:r>
            <a:r>
              <a:rPr lang="ko-KR" altLang="en-US" sz="2600" b="1" dirty="0" smtClean="0"/>
              <a:t>다른 색상 넣고 싶을 때 </a:t>
            </a:r>
            <a:r>
              <a:rPr lang="en-US" altLang="ko-KR" sz="2600" b="1" dirty="0" smtClean="0"/>
              <a:t>: </a:t>
            </a:r>
            <a:r>
              <a:rPr lang="ko-KR" altLang="en-US" sz="2600" b="1" dirty="0" smtClean="0"/>
              <a:t>이 원형 클릭</a:t>
            </a:r>
            <a:endParaRPr lang="en-US" altLang="ko-KR" dirty="0" smtClean="0"/>
          </a:p>
          <a:p>
            <a:pPr marL="914400" lvl="1" indent="-514350">
              <a:buFont typeface="+mj-lt"/>
              <a:buAutoNum type="arabicPeriod" startAt="5"/>
            </a:pPr>
            <a:endParaRPr lang="en-US" altLang="ko-KR" dirty="0" smtClean="0"/>
          </a:p>
          <a:p>
            <a:pPr marL="914400" lvl="1" indent="-514350">
              <a:buFont typeface="+mj-lt"/>
              <a:buAutoNum type="arabicPeriod" startAt="5"/>
            </a:pPr>
            <a:endParaRPr lang="en-US" altLang="ko-KR" dirty="0" smtClean="0"/>
          </a:p>
          <a:p>
            <a:pPr marL="914400" lvl="1" indent="-514350">
              <a:buNone/>
            </a:pPr>
            <a:r>
              <a:rPr lang="en-US" dirty="0" smtClean="0"/>
              <a:t> </a:t>
            </a:r>
            <a:r>
              <a:rPr lang="en-US" altLang="ko-KR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562074"/>
          </a:xfrm>
        </p:spPr>
        <p:txBody>
          <a:bodyPr anchor="t">
            <a:noAutofit/>
          </a:bodyPr>
          <a:lstStyle/>
          <a:p>
            <a:r>
              <a:rPr lang="ko-KR" altLang="en-US" sz="3200" b="1" dirty="0" err="1" smtClean="0"/>
              <a:t>드림위버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CS4</a:t>
            </a:r>
            <a:r>
              <a:rPr lang="ko-KR" altLang="en-US" sz="3200" b="1" dirty="0" smtClean="0"/>
              <a:t> 텍스트 입력하기</a:t>
            </a:r>
            <a:endParaRPr lang="en-US" sz="3200" b="1" dirty="0"/>
          </a:p>
        </p:txBody>
      </p:sp>
      <p:pic>
        <p:nvPicPr>
          <p:cNvPr id="4" name="Picture 3" descr="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05064"/>
            <a:ext cx="1971675" cy="1371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9832" y="3933056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275856" y="3933056"/>
            <a:ext cx="1643074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 PROP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17232"/>
            <a:ext cx="6941820" cy="1188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9912" y="4437112"/>
            <a:ext cx="2304256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</a:rPr>
              <a:t>비순차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목록만들기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16016" y="4797152"/>
            <a:ext cx="72008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04048" y="4941168"/>
            <a:ext cx="2160240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</a:rPr>
              <a:t>순차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목록만들기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76056" y="5229200"/>
            <a:ext cx="72008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632848" cy="8640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smtClean="0"/>
              <a:t>특수문자 입력하기</a:t>
            </a:r>
            <a:endParaRPr lang="en-US" altLang="ko-KR" b="1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357554" y="1928802"/>
            <a:ext cx="350350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63688" y="198884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52320" y="184482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520" y="4077072"/>
            <a:ext cx="2736304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특수문자  입력 방법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자음 입력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+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한자키  </a:t>
            </a:r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or 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</a:rPr>
              <a:t> Insert Other character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" name="Picture 21" descr="other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92896"/>
            <a:ext cx="2376264" cy="3168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23928" y="5517232"/>
            <a:ext cx="1296144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특수문자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" name="Picture 26" descr="insert other CHRAC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068960"/>
            <a:ext cx="2952328" cy="231728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23" idx="3"/>
          </p:cNvCxnSpPr>
          <p:nvPr/>
        </p:nvCxnSpPr>
        <p:spPr>
          <a:xfrm flipH="1">
            <a:off x="5220072" y="5373216"/>
            <a:ext cx="504056" cy="3293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44208" y="5085184"/>
            <a:ext cx="216024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1520" y="2636912"/>
            <a:ext cx="1152128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Strong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5656" y="2636912"/>
            <a:ext cx="1368152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Emphasis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7824" y="2564904"/>
            <a:ext cx="1584176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paragraph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16016" y="2564904"/>
            <a:ext cx="1368152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Heading1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483768" y="2348880"/>
            <a:ext cx="576064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635896" y="2276872"/>
            <a:ext cx="1296144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051720" y="2420888"/>
            <a:ext cx="43204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71600" y="2348880"/>
            <a:ext cx="576064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562074"/>
          </a:xfrm>
        </p:spPr>
        <p:txBody>
          <a:bodyPr anchor="t">
            <a:noAutofit/>
          </a:bodyPr>
          <a:lstStyle/>
          <a:p>
            <a:r>
              <a:rPr lang="ko-KR" altLang="en-US" sz="3200" b="1" dirty="0" err="1" smtClean="0"/>
              <a:t>드림위버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CS4</a:t>
            </a:r>
            <a:r>
              <a:rPr lang="ko-KR" altLang="en-US" sz="3200" b="1" dirty="0" smtClean="0"/>
              <a:t> 텍스트 입력하기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764704"/>
            <a:ext cx="8928992" cy="864096"/>
          </a:xfrm>
          <a:prstGeom prst="rect">
            <a:avLst/>
          </a:prstGeom>
          <a:solidFill>
            <a:srgbClr val="F6F5F0"/>
          </a:solidFill>
        </p:spPr>
        <p:txBody>
          <a:bodyPr anchor="t">
            <a:normAutofit fontScale="900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프레임 나누기</a:t>
            </a:r>
            <a:endParaRPr kumimoji="0" lang="en-US" altLang="ko-KR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atinLnBrk="1">
              <a:spcBef>
                <a:spcPct val="0"/>
              </a:spcBef>
            </a:pPr>
            <a:r>
              <a:rPr lang="en-US" altLang="ko-KR" sz="3000" dirty="0" smtClean="0"/>
              <a:t>- </a:t>
            </a:r>
            <a:r>
              <a:rPr lang="en-US" altLang="ko-KR" sz="2200" b="1" dirty="0" smtClean="0"/>
              <a:t>Layout&gt;Standard&gt; Frame&gt;left Frame</a:t>
            </a:r>
            <a:endParaRPr kumimoji="0" lang="en-US" altLang="ko-K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드림위버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68743" cy="928694"/>
          </a:xfrm>
          <a:prstGeom prst="rect">
            <a:avLst/>
          </a:prstGeom>
        </p:spPr>
      </p:pic>
      <p:pic>
        <p:nvPicPr>
          <p:cNvPr id="5" name="Picture 4" descr="드림위버 frame drop down.jpg"/>
          <p:cNvPicPr>
            <a:picLocks noChangeAspect="1"/>
          </p:cNvPicPr>
          <p:nvPr/>
        </p:nvPicPr>
        <p:blipFill>
          <a:blip r:embed="rId3" cstate="print">
            <a:lum bright="19000"/>
          </a:blip>
          <a:stretch>
            <a:fillRect/>
          </a:stretch>
        </p:blipFill>
        <p:spPr>
          <a:xfrm>
            <a:off x="6732240" y="3139828"/>
            <a:ext cx="2304256" cy="3214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8264" y="2780928"/>
            <a:ext cx="107157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8019834" y="2636912"/>
            <a:ext cx="584614" cy="324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32240" y="3429000"/>
            <a:ext cx="93610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96952"/>
            <a:ext cx="6732240" cy="1015663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 Modify&gt;Page  Properties&gt; Background color&gt;</a:t>
            </a:r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자기가 백그라운드 색깔로 넣고 싶은 색 </a:t>
            </a:r>
            <a:r>
              <a:rPr lang="en-US" altLang="ko-KR" sz="2000" b="1" dirty="0" smtClean="0"/>
              <a:t>left frame,</a:t>
            </a:r>
          </a:p>
          <a:p>
            <a:r>
              <a:rPr lang="en-US" altLang="ko-KR" sz="2000" b="1" dirty="0" smtClean="0"/>
              <a:t>   mainframe</a:t>
            </a:r>
            <a:r>
              <a:rPr lang="ko-KR" altLang="en-US" sz="2000" b="1" dirty="0" smtClean="0"/>
              <a:t>에선택해 넣기 </a:t>
            </a:r>
            <a:endParaRPr lang="en-US" altLang="ko-KR" sz="1200" b="1" dirty="0" smtClean="0"/>
          </a:p>
        </p:txBody>
      </p:sp>
      <p:pic>
        <p:nvPicPr>
          <p:cNvPr id="10" name="Picture 9" descr="page property APPEA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05064"/>
            <a:ext cx="4962846" cy="28529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5736" y="5013176"/>
            <a:ext cx="1800200" cy="2520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5656" y="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752" y="692696"/>
            <a:ext cx="9036496" cy="3231654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 File&gt; Save Frame &gt; national main  </a:t>
            </a:r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과 이 부분을 함께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national main </a:t>
            </a:r>
            <a:r>
              <a:rPr lang="ko-KR" altLang="en-US" sz="2000" b="1" dirty="0" smtClean="0"/>
              <a:t>이라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저장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속성창의 </a:t>
            </a:r>
            <a:r>
              <a:rPr lang="en-US" altLang="ko-KR" sz="2000" b="1" dirty="0" smtClean="0"/>
              <a:t>Scroll</a:t>
            </a:r>
            <a:r>
              <a:rPr lang="ko-KR" altLang="en-US" sz="2000" b="1" dirty="0" smtClean="0"/>
              <a:t>반드시 </a:t>
            </a:r>
            <a:r>
              <a:rPr lang="en-US" altLang="ko-KR" sz="2000" b="1" dirty="0" smtClean="0"/>
              <a:t>yes</a:t>
            </a:r>
            <a:r>
              <a:rPr lang="ko-KR" altLang="en-US" sz="2000" b="1" dirty="0" smtClean="0"/>
              <a:t>로</a:t>
            </a:r>
            <a:endParaRPr lang="en-US" altLang="ko-KR" sz="2000" b="1" dirty="0" smtClean="0"/>
          </a:p>
          <a:p>
            <a:endParaRPr lang="en-US" altLang="ko-KR" sz="1200" b="1" dirty="0" smtClean="0"/>
          </a:p>
          <a:p>
            <a:pPr marL="57150">
              <a:buFontTx/>
              <a:buChar char="-"/>
            </a:pPr>
            <a:r>
              <a:rPr lang="en-US" altLang="ko-KR" sz="2000" b="1" dirty="0" smtClean="0"/>
              <a:t> File&gt; Save Frame &gt; national left   </a:t>
            </a:r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window&gt;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의  이 부분들을 함께 클릭하여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national left </a:t>
            </a:r>
            <a:r>
              <a:rPr lang="ko-KR" altLang="en-US" sz="2000" b="1" dirty="0" smtClean="0"/>
              <a:t>라 저장</a:t>
            </a:r>
            <a:endParaRPr lang="en-US" altLang="ko-KR" sz="2000" b="1" dirty="0" smtClean="0"/>
          </a:p>
          <a:p>
            <a:endParaRPr lang="en-US" altLang="ko-KR" sz="1200" b="1" dirty="0" smtClean="0"/>
          </a:p>
          <a:p>
            <a:pPr marL="57150">
              <a:buFontTx/>
              <a:buChar char="-"/>
            </a:pPr>
            <a:r>
              <a:rPr lang="en-US" altLang="ko-KR" sz="2000" b="1" dirty="0" smtClean="0"/>
              <a:t> File&gt;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Save Frameset</a:t>
            </a:r>
            <a:r>
              <a:rPr lang="en-US" altLang="ko-KR" sz="2000" b="1" dirty="0" smtClean="0"/>
              <a:t> &gt;national.html</a:t>
            </a:r>
            <a:r>
              <a:rPr lang="ko-KR" altLang="en-US" sz="2000" b="1" dirty="0" smtClean="0"/>
              <a:t>로 저장하기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Window&gt;Frame</a:t>
            </a:r>
            <a:r>
              <a:rPr lang="ko-KR" altLang="en-US" sz="2000" b="1" dirty="0" smtClean="0"/>
              <a:t>해서 나오게 한 패널 </a:t>
            </a:r>
            <a:r>
              <a:rPr lang="en-US" altLang="ko-KR" sz="2000" b="1" dirty="0" smtClean="0"/>
              <a:t>Frame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national main</a:t>
            </a:r>
            <a:r>
              <a:rPr lang="ko-KR" altLang="en-US" sz="2000" b="1" dirty="0" smtClean="0"/>
              <a:t>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national left </a:t>
            </a:r>
            <a:r>
              <a:rPr lang="ko-KR" altLang="en-US" sz="2000" b="1" dirty="0" smtClean="0"/>
              <a:t>둘 다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선택하여 </a:t>
            </a:r>
            <a:r>
              <a:rPr lang="en-US" altLang="ko-KR" sz="2000" b="1" dirty="0" smtClean="0"/>
              <a:t>national.html</a:t>
            </a:r>
            <a:r>
              <a:rPr lang="ko-KR" altLang="en-US" sz="2000" b="1" dirty="0" smtClean="0"/>
              <a:t>로 저장하기</a:t>
            </a:r>
            <a:endParaRPr lang="ko-KR" altLang="en-US" sz="2000" b="1" dirty="0"/>
          </a:p>
        </p:txBody>
      </p:sp>
      <p:pic>
        <p:nvPicPr>
          <p:cNvPr id="11" name="Picture 10" descr="national 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6084168" cy="28529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23720" y="4869160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national left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60032" y="5085184"/>
            <a:ext cx="1800202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835696" y="5013176"/>
            <a:ext cx="4824538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9552" y="5301208"/>
            <a:ext cx="12596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national left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9992" y="5373216"/>
            <a:ext cx="576064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5656" y="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ational 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48680"/>
            <a:ext cx="5741584" cy="24482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000" y="1340768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national main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1224" y="1552230"/>
            <a:ext cx="2574832" cy="1485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73232" y="1772816"/>
            <a:ext cx="4807080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475656" y="0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24328" y="1628800"/>
            <a:ext cx="648072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9" name="Picture 28" descr="nation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9"/>
            <a:ext cx="7434572" cy="371703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5373216"/>
            <a:ext cx="2160239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national.htm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476" y="3717032"/>
            <a:ext cx="2282948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 flipV="1">
            <a:off x="2160239" y="5157192"/>
            <a:ext cx="4211961" cy="4013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149080"/>
            <a:ext cx="7566660" cy="123444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516" y="620688"/>
            <a:ext cx="8712968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800" b="1" dirty="0" smtClean="0"/>
              <a:t>배경이미지 삽입</a:t>
            </a:r>
            <a:r>
              <a:rPr lang="en-US" altLang="ko-KR" sz="2800" dirty="0" smtClean="0"/>
              <a:t>:</a:t>
            </a:r>
            <a:endParaRPr lang="en-US" altLang="ko-KR" sz="2000" dirty="0" smtClean="0"/>
          </a:p>
          <a:p>
            <a:pPr marL="457200" indent="-228600">
              <a:buFont typeface="맑은 고딕" pitchFamily="50" charset="-127"/>
              <a:buChar char="–"/>
            </a:pPr>
            <a:r>
              <a:rPr lang="en-US" altLang="ko-KR" sz="2000" dirty="0" smtClean="0"/>
              <a:t> </a:t>
            </a:r>
            <a:r>
              <a:rPr lang="en-US" altLang="ko-KR" sz="2000" b="1" dirty="0" smtClean="0"/>
              <a:t>Modify&gt; page property&gt;background image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2800" b="1" dirty="0" smtClean="0">
                <a:solidFill>
                  <a:srgbClr val="FF0000"/>
                </a:solidFill>
              </a:rPr>
              <a:t>이미지 삽입삽입시 주의 사항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marL="514350" lvl="1"/>
            <a:r>
              <a:rPr lang="en-US" altLang="ko-KR" sz="2000" b="1" dirty="0" smtClean="0">
                <a:latin typeface="+mj-lt"/>
              </a:rPr>
              <a:t>Html</a:t>
            </a:r>
            <a:r>
              <a:rPr lang="ko-KR" altLang="en-US" sz="2000" b="1" dirty="0" smtClean="0">
                <a:latin typeface="+mj-lt"/>
              </a:rPr>
              <a:t>문서를  저장 후 이미지를 삽입</a:t>
            </a:r>
            <a:r>
              <a:rPr lang="en-US" altLang="ko-KR" sz="2000" b="1" dirty="0" smtClean="0">
                <a:latin typeface="+mj-lt"/>
              </a:rPr>
              <a:t>,</a:t>
            </a:r>
            <a:r>
              <a:rPr lang="ko-KR" altLang="en-US" sz="2000" b="1" dirty="0" smtClean="0">
                <a:latin typeface="+mj-lt"/>
              </a:rPr>
              <a:t>이미지 경로가 저장되는 문서를 기준으로 생성되기 때문</a:t>
            </a:r>
            <a:r>
              <a:rPr lang="en-US" altLang="ko-KR" sz="2000" b="1" dirty="0" smtClean="0">
                <a:latin typeface="+mj-lt"/>
              </a:rPr>
              <a:t>.</a:t>
            </a:r>
          </a:p>
          <a:p>
            <a:pPr marL="514350" lvl="1">
              <a:tabLst>
                <a:tab pos="285750" algn="l"/>
                <a:tab pos="514350" algn="l"/>
              </a:tabLst>
            </a:pPr>
            <a:r>
              <a:rPr lang="ko-KR" altLang="en-US" sz="2000" b="1" dirty="0" smtClean="0">
                <a:latin typeface="+mj-lt"/>
              </a:rPr>
              <a:t>드림위버에는 한글 폴더명이나 파일명을 인식 못함</a:t>
            </a:r>
            <a:r>
              <a:rPr lang="en-US" altLang="ko-KR" sz="2000" b="1" dirty="0" smtClean="0">
                <a:latin typeface="+mj-lt"/>
              </a:rPr>
              <a:t>.</a:t>
            </a:r>
            <a:r>
              <a:rPr lang="ko-KR" altLang="en-US" sz="2400" b="1" dirty="0" smtClean="0">
                <a:latin typeface="+mj-lt"/>
              </a:rPr>
              <a:t> </a:t>
            </a:r>
            <a:endParaRPr lang="en-US" altLang="ko-KR" sz="2400" b="1" dirty="0" smtClean="0">
              <a:latin typeface="+mj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72608" cy="562074"/>
          </a:xfrm>
        </p:spPr>
        <p:txBody>
          <a:bodyPr anchor="t">
            <a:normAutofit/>
          </a:bodyPr>
          <a:lstStyle/>
          <a:p>
            <a:r>
              <a:rPr lang="ko-KR" altLang="en-US" sz="2800" b="1" dirty="0" smtClean="0"/>
              <a:t>드림위버 </a:t>
            </a:r>
            <a:r>
              <a:rPr lang="en-US" altLang="ko-KR" sz="2800" b="1" dirty="0" smtClean="0"/>
              <a:t>CS4 </a:t>
            </a:r>
            <a:r>
              <a:rPr lang="ko-KR" altLang="en-US" sz="2800" b="1" dirty="0" smtClean="0"/>
              <a:t>이미지 삽입하기</a:t>
            </a:r>
            <a:endParaRPr lang="en-US" sz="2800" b="1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8060350" cy="1032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1840" y="3645024"/>
            <a:ext cx="432048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1276" y="4941168"/>
            <a:ext cx="8461448" cy="19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이미지 삽입</a:t>
            </a:r>
            <a:endParaRPr lang="en-US" altLang="ko-KR" sz="2800" b="1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insert&gt; common&gt;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나무모양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(gif, jpg, jpeg, </a:t>
            </a:r>
            <a:r>
              <a:rPr kumimoji="0" lang="en-US" altLang="ko-K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png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latinLnBrk="1">
              <a:spcBef>
                <a:spcPct val="20000"/>
              </a:spcBef>
              <a:buFontTx/>
              <a:buChar char="-"/>
            </a:pPr>
            <a:r>
              <a:rPr lang="en-US" altLang="ko-KR" sz="2200" b="1" dirty="0" smtClean="0"/>
              <a:t>File name</a:t>
            </a:r>
            <a:r>
              <a:rPr lang="ko-KR" altLang="en-US" sz="2200" b="1" dirty="0" smtClean="0"/>
              <a:t>이나</a:t>
            </a:r>
            <a:r>
              <a:rPr lang="en-US" altLang="ko-KR" sz="2200" b="1" dirty="0" smtClean="0"/>
              <a:t>,</a:t>
            </a:r>
            <a:r>
              <a:rPr lang="ko-KR" altLang="en-US" sz="2200" b="1" dirty="0" smtClean="0"/>
              <a:t> 이미지소스 선택창으로 선택</a:t>
            </a:r>
            <a:r>
              <a:rPr lang="en-US" altLang="ko-KR" sz="2200" b="1" dirty="0" smtClean="0"/>
              <a:t>,</a:t>
            </a:r>
          </a:p>
          <a:p>
            <a:pPr marL="342900" indent="-342900" latinLnBrk="1">
              <a:spcBef>
                <a:spcPct val="20000"/>
              </a:spcBef>
              <a:buFontTx/>
              <a:buChar char="-"/>
            </a:pPr>
            <a:r>
              <a:rPr lang="en-US" altLang="ko-KR" sz="2200" b="1" dirty="0" smtClean="0"/>
              <a:t>Relative to </a:t>
            </a:r>
            <a:r>
              <a:rPr lang="ko-KR" altLang="en-US" sz="2200" b="1" dirty="0" smtClean="0"/>
              <a:t>항목이 </a:t>
            </a:r>
            <a:r>
              <a:rPr lang="en-US" altLang="ko-KR" sz="2200" b="1" dirty="0" smtClean="0"/>
              <a:t>Document</a:t>
            </a:r>
            <a:r>
              <a:rPr lang="ko-KR" altLang="en-US" sz="2200" b="1" dirty="0" smtClean="0"/>
              <a:t>로 되어 있는지 확인</a:t>
            </a:r>
            <a:r>
              <a:rPr lang="en-US" altLang="ko-KR" sz="2200" b="1" dirty="0" smtClean="0"/>
              <a:t>.</a:t>
            </a:r>
            <a:endParaRPr lang="en-US" sz="2200" b="1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19872" y="4005064"/>
            <a:ext cx="288032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40152" y="4221088"/>
            <a:ext cx="1728192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67944" y="4581128"/>
            <a:ext cx="1944216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02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3500" b="1" dirty="0" smtClean="0">
                <a:latin typeface="+mj-lt"/>
              </a:rPr>
              <a:t>이미지 삽입과 속성 변경</a:t>
            </a:r>
            <a:endParaRPr lang="en-US" altLang="ko-KR" sz="3500" b="1" dirty="0" smtClean="0">
              <a:latin typeface="+mj-lt"/>
            </a:endParaRPr>
          </a:p>
          <a:p>
            <a:pPr>
              <a:buNone/>
            </a:pPr>
            <a:r>
              <a:rPr lang="ko-KR" altLang="en-US" sz="3000" b="1" dirty="0" smtClean="0">
                <a:solidFill>
                  <a:srgbClr val="FF0000"/>
                </a:solidFill>
              </a:rPr>
              <a:t>  속성 변경</a:t>
            </a:r>
            <a:endParaRPr lang="en-US" altLang="ko-KR" sz="3000" b="1" dirty="0" smtClean="0">
              <a:solidFill>
                <a:srgbClr val="FF0000"/>
              </a:solidFill>
            </a:endParaRPr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Image </a:t>
            </a:r>
            <a:r>
              <a:rPr lang="ko-KR" altLang="en-US" sz="2200" b="1" dirty="0" smtClean="0"/>
              <a:t>선택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W: </a:t>
            </a:r>
            <a:r>
              <a:rPr lang="ko-KR" altLang="en-US" sz="2200" b="1" dirty="0" smtClean="0"/>
              <a:t>이미지 너비   </a:t>
            </a:r>
            <a:r>
              <a:rPr lang="en-US" altLang="ko-KR" sz="2200" b="1" dirty="0" smtClean="0"/>
              <a:t>H:</a:t>
            </a:r>
            <a:r>
              <a:rPr lang="ko-KR" altLang="en-US" sz="2200" b="1" dirty="0" smtClean="0"/>
              <a:t>이미지 높이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err="1" smtClean="0"/>
              <a:t>Src</a:t>
            </a:r>
            <a:r>
              <a:rPr lang="en-US" altLang="ko-KR" sz="2200" b="1" dirty="0" smtClean="0"/>
              <a:t>: </a:t>
            </a:r>
            <a:r>
              <a:rPr lang="ko-KR" altLang="en-US" sz="2200" b="1" dirty="0" smtClean="0"/>
              <a:t>이미지경로와  파일명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Alt: </a:t>
            </a:r>
            <a:r>
              <a:rPr lang="ko-KR" altLang="en-US" sz="2200" b="1" dirty="0" smtClean="0"/>
              <a:t>풍선 도움말</a:t>
            </a:r>
            <a:r>
              <a:rPr lang="en-US" altLang="ko-KR" sz="2200" b="1" dirty="0" smtClean="0"/>
              <a:t>,</a:t>
            </a:r>
            <a:r>
              <a:rPr lang="ko-KR" altLang="en-US" sz="2200" b="1" dirty="0" smtClean="0"/>
              <a:t>이미지 안뜰 경우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Map: </a:t>
            </a:r>
            <a:r>
              <a:rPr lang="ko-KR" altLang="en-US" sz="2200" b="1" dirty="0" smtClean="0"/>
              <a:t>사각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원형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다각형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Target: Link </a:t>
            </a:r>
            <a:r>
              <a:rPr lang="ko-KR" altLang="en-US" sz="2200" b="1" dirty="0" smtClean="0"/>
              <a:t>걸었던 게 어떻게 뜰지 양식 지정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Border: </a:t>
            </a:r>
            <a:r>
              <a:rPr lang="ko-KR" altLang="en-US" sz="2200" b="1" dirty="0" smtClean="0"/>
              <a:t>테두리 수치 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Align: </a:t>
            </a:r>
            <a:r>
              <a:rPr lang="ko-KR" altLang="en-US" sz="2200" b="1" dirty="0" smtClean="0"/>
              <a:t>그림과 글자의 정렬관계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Absolute Middle: </a:t>
            </a:r>
            <a:r>
              <a:rPr lang="ko-KR" altLang="en-US" sz="2200" b="1" dirty="0" smtClean="0"/>
              <a:t>그림 중앙에 위치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Absolute bottom:</a:t>
            </a:r>
            <a:r>
              <a:rPr lang="ko-KR" altLang="en-US" sz="2200" b="1" dirty="0" smtClean="0"/>
              <a:t> 그림 밑에 위치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V: </a:t>
            </a:r>
            <a:r>
              <a:rPr lang="ko-KR" altLang="en-US" sz="2200" b="1" dirty="0" smtClean="0"/>
              <a:t>그림선택 후 그림과 글자의 수직여백 수치   </a:t>
            </a:r>
            <a:endParaRPr lang="en-US" altLang="ko-KR" sz="2200" b="1" dirty="0" smtClean="0"/>
          </a:p>
          <a:p>
            <a:pPr lvl="1">
              <a:buFont typeface="맑은 고딕" pitchFamily="50" charset="-127"/>
              <a:buChar char="–"/>
            </a:pPr>
            <a:r>
              <a:rPr lang="en-US" altLang="ko-KR" sz="2200" b="1" dirty="0" smtClean="0"/>
              <a:t>H:</a:t>
            </a:r>
            <a:r>
              <a:rPr lang="ko-KR" altLang="en-US" sz="2200" b="1" dirty="0" smtClean="0"/>
              <a:t> 그림선택 후 그림과 글자의 수평여백 수치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Font typeface="Wingdings" pitchFamily="2" charset="2"/>
              <a:buChar char="E"/>
            </a:pPr>
            <a:endParaRPr lang="en-US" altLang="ko-KR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72608" cy="562074"/>
          </a:xfrm>
        </p:spPr>
        <p:txBody>
          <a:bodyPr anchor="t">
            <a:normAutofit/>
          </a:bodyPr>
          <a:lstStyle/>
          <a:p>
            <a:r>
              <a:rPr lang="ko-KR" altLang="en-US" sz="2800" b="1" dirty="0" smtClean="0"/>
              <a:t>드림위버 </a:t>
            </a:r>
            <a:r>
              <a:rPr lang="en-US" altLang="ko-KR" sz="2800" b="1" dirty="0" smtClean="0"/>
              <a:t>CS4 </a:t>
            </a:r>
            <a:r>
              <a:rPr lang="ko-KR" altLang="en-US" sz="2800" b="1" dirty="0" smtClean="0"/>
              <a:t>이미지 삽입하기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284984"/>
            <a:ext cx="8299254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b="1" dirty="0" smtClean="0">
                <a:latin typeface="+mj-lt"/>
              </a:rPr>
              <a:t>Image Placeholder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- </a:t>
            </a:r>
            <a:r>
              <a:rPr lang="ko-KR" altLang="en-US" sz="2000" b="1" dirty="0" smtClean="0"/>
              <a:t>이미지가 들어갈 자리를 마련해 놓는 것</a:t>
            </a:r>
            <a:endParaRPr lang="en-US" altLang="ko-KR" sz="2000" b="1" dirty="0" smtClean="0"/>
          </a:p>
          <a:p>
            <a:pPr marL="457200" indent="0">
              <a:buFont typeface="맑은 고딕" pitchFamily="50" charset="-127"/>
              <a:buChar char="–"/>
              <a:tabLst>
                <a:tab pos="457200" algn="l"/>
                <a:tab pos="514350" algn="l"/>
              </a:tabLst>
            </a:pPr>
            <a:r>
              <a:rPr lang="ko-KR" altLang="en-US" sz="2000" b="1" dirty="0" smtClean="0"/>
              <a:t>  웹이미지를 미처 준비 못한 경우  그 자리에 대신 삽입한</a:t>
            </a: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   후 나중 변경 </a:t>
            </a:r>
            <a:endParaRPr lang="en-US" altLang="ko-KR" sz="2000" b="1" dirty="0" smtClean="0"/>
          </a:p>
          <a:p>
            <a:pPr marL="457200" indent="0">
              <a:buFont typeface="맑은 고딕" pitchFamily="50" charset="-127"/>
              <a:buChar char="–"/>
            </a:pPr>
            <a:r>
              <a:rPr lang="en-US" altLang="ko-KR" sz="2000" dirty="0" smtClean="0"/>
              <a:t>  </a:t>
            </a:r>
            <a:r>
              <a:rPr lang="en-US" altLang="ko-KR" sz="2000" b="1" dirty="0" smtClean="0">
                <a:latin typeface="+mj-lt"/>
              </a:rPr>
              <a:t>Insert&gt;Common&gt;Image Placeholder&gt;Name, </a:t>
            </a:r>
          </a:p>
          <a:p>
            <a:pPr>
              <a:buNone/>
            </a:pPr>
            <a:r>
              <a:rPr lang="en-US" altLang="ko-KR" sz="2000" b="1" dirty="0" smtClean="0">
                <a:latin typeface="+mj-lt"/>
              </a:rPr>
              <a:t>        Width, Height, Color, Alternate text&gt;ok </a:t>
            </a:r>
            <a:endParaRPr lang="en-US" sz="2000" dirty="0"/>
          </a:p>
        </p:txBody>
      </p:sp>
      <p:pic>
        <p:nvPicPr>
          <p:cNvPr id="6" name="Picture 5" descr="image placef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392488" cy="792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1628800"/>
            <a:ext cx="288032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Picture 8" descr="image placefold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634740" cy="177546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72608" cy="562074"/>
          </a:xfrm>
        </p:spPr>
        <p:txBody>
          <a:bodyPr anchor="t">
            <a:normAutofit/>
          </a:bodyPr>
          <a:lstStyle/>
          <a:p>
            <a:r>
              <a:rPr lang="ko-KR" altLang="en-US" sz="2800" b="1" dirty="0" smtClean="0"/>
              <a:t>드림위버 </a:t>
            </a:r>
            <a:r>
              <a:rPr lang="en-US" altLang="ko-KR" sz="2800" b="1" dirty="0" smtClean="0"/>
              <a:t>CS4 </a:t>
            </a:r>
            <a:r>
              <a:rPr lang="ko-KR" altLang="en-US" sz="2800" b="1" dirty="0" smtClean="0"/>
              <a:t>이미지 삽입하기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at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9144000" cy="403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 Layout&gt;Standard&gt;Draw AP Div(</a:t>
            </a:r>
            <a:r>
              <a:rPr lang="ko-KR" altLang="en-US" sz="2000" b="1" dirty="0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를  </a:t>
            </a:r>
            <a:r>
              <a:rPr lang="en-US" altLang="ko-KR" sz="2000" b="1" dirty="0" smtClean="0"/>
              <a:t>national left</a:t>
            </a:r>
            <a:r>
              <a:rPr lang="ko-KR" altLang="en-US" sz="2000" b="1" dirty="0" smtClean="0"/>
              <a:t>의 적절한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위치로 이동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서브 메뉴로 만들 </a:t>
            </a:r>
            <a:r>
              <a:rPr lang="ko-KR" altLang="en-US" sz="2000" b="1" u="sng" dirty="0" smtClean="0"/>
              <a:t>메뉴글자 </a:t>
            </a:r>
            <a:r>
              <a:rPr lang="ko-KR" altLang="en-US" sz="2000" b="1" dirty="0" smtClean="0"/>
              <a:t>쓰기 글자정렬하려면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레이어안 글자선택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우측마우스</a:t>
            </a:r>
            <a:r>
              <a:rPr lang="en-US" altLang="ko-KR" sz="2000" b="1" dirty="0" smtClean="0"/>
              <a:t>&gt;Align&gt; Center</a:t>
            </a:r>
          </a:p>
          <a:p>
            <a:pPr marL="174625" lvl="0" indent="-174625">
              <a:spcBef>
                <a:spcPct val="20000"/>
              </a:spcBef>
              <a:tabLst>
                <a:tab pos="174625" algn="l"/>
              </a:tabLst>
            </a:pPr>
            <a:r>
              <a:rPr lang="en-US" altLang="ko-KR" sz="2000" b="1" dirty="0" smtClean="0"/>
              <a:t> - national main</a:t>
            </a:r>
            <a:r>
              <a:rPr lang="ko-KR" altLang="en-US" sz="2000" b="1" dirty="0" smtClean="0"/>
              <a:t>에 </a:t>
            </a:r>
            <a:r>
              <a:rPr lang="en-US" altLang="ko-KR" sz="2000" b="1" dirty="0" smtClean="0"/>
              <a:t>table </a:t>
            </a:r>
            <a:r>
              <a:rPr lang="ko-KR" altLang="en-US" sz="2000" b="1" dirty="0" smtClean="0"/>
              <a:t>선택하여 </a:t>
            </a:r>
            <a:r>
              <a:rPr lang="en-US" altLang="ko-KR" sz="2000" b="1" dirty="0" smtClean="0"/>
              <a:t>Row:1,Columns:1 Table </a:t>
            </a:r>
            <a:r>
              <a:rPr lang="en-US" altLang="ko-KR" sz="1900" b="1" dirty="0" smtClean="0"/>
              <a:t>Width:100</a:t>
            </a:r>
            <a:r>
              <a:rPr lang="ko-KR" altLang="en-US" sz="1900" b="1" dirty="0" smtClean="0"/>
              <a:t>퍼센트</a:t>
            </a:r>
            <a:r>
              <a:rPr lang="en-US" altLang="ko-KR" sz="2000" b="1" dirty="0" smtClean="0"/>
              <a:t> </a:t>
            </a:r>
          </a:p>
          <a:p>
            <a:pPr marL="174625" lvl="0" indent="-174625">
              <a:spcBef>
                <a:spcPct val="20000"/>
              </a:spcBef>
              <a:tabLst>
                <a:tab pos="174625" algn="l"/>
              </a:tabLst>
            </a:pPr>
            <a:r>
              <a:rPr lang="en-US" altLang="ko-KR" sz="2000" b="1" dirty="0" smtClean="0"/>
              <a:t>   &gt;OK,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property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. </a:t>
            </a:r>
          </a:p>
          <a:p>
            <a:r>
              <a:rPr lang="en-US" altLang="ko-KR" sz="2000" b="1" dirty="0" smtClean="0"/>
              <a:t>   national main</a:t>
            </a:r>
            <a:r>
              <a:rPr lang="ko-KR" altLang="en-US" sz="2000" b="1" dirty="0" smtClean="0"/>
              <a:t>에 넣으려 계획했던 </a:t>
            </a:r>
            <a:r>
              <a:rPr lang="en-US" altLang="ko-KR" sz="2000" b="1" dirty="0" smtClean="0"/>
              <a:t>gif</a:t>
            </a:r>
            <a:r>
              <a:rPr lang="ko-KR" altLang="en-US" sz="2000" b="1" dirty="0" smtClean="0"/>
              <a:t>파일을 </a:t>
            </a:r>
            <a:r>
              <a:rPr lang="en-US" altLang="ko-KR" sz="2000" b="1" dirty="0" smtClean="0"/>
              <a:t>file</a:t>
            </a:r>
            <a:r>
              <a:rPr lang="ko-KR" altLang="en-US" sz="2000" b="1" dirty="0" smtClean="0"/>
              <a:t>에서 꺼내 넣기  </a:t>
            </a:r>
            <a:endParaRPr lang="en-US" altLang="ko-KR" sz="1200" b="1" dirty="0" smtClean="0"/>
          </a:p>
        </p:txBody>
      </p:sp>
      <p:pic>
        <p:nvPicPr>
          <p:cNvPr id="6" name="Picture 5" descr="드림위버 LAY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68743" cy="784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980728"/>
            <a:ext cx="504056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556792"/>
            <a:ext cx="1080120" cy="1872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35596" y="188640"/>
            <a:ext cx="7272808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레이어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</a:t>
            </a:r>
            <a:r>
              <a:rPr lang="en-US" altLang="ko-KR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800" b="1" dirty="0" smtClean="0"/>
              <a:t>테이블 다루기와 다양한 하이퍼링크</a:t>
            </a:r>
            <a:endParaRPr lang="en-US" sz="2800" b="1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p div 우측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72816"/>
            <a:ext cx="1260139" cy="25013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187624" y="2996952"/>
            <a:ext cx="2736304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688" y="260648"/>
            <a:ext cx="5616624" cy="56207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드림위버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CS4 AP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DIV 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836713"/>
            <a:ext cx="8892480" cy="5632311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ko-KR" altLang="en-US" sz="2400" b="1" dirty="0" smtClean="0"/>
              <a:t>드림위버에서 다른 개체들이 정해진 위치에 고정되어 있는 반면</a:t>
            </a:r>
            <a:r>
              <a:rPr lang="en-US" altLang="ko-KR" sz="2400" b="1" dirty="0" smtClean="0"/>
              <a:t>,</a:t>
            </a:r>
          </a:p>
          <a:p>
            <a:r>
              <a:rPr lang="en-US" altLang="ko-KR" sz="2400" b="1" dirty="0" smtClean="0"/>
              <a:t>AP DIV</a:t>
            </a:r>
            <a:r>
              <a:rPr lang="ko-KR" altLang="en-US" sz="2400" b="1" dirty="0" smtClean="0"/>
              <a:t>는 자유롭게 개체 위치 이동이 가능하며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서브 메뉴 표현이나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팝업창 효과로 활용됨</a:t>
            </a:r>
            <a:r>
              <a:rPr lang="en-US" altLang="ko-KR" sz="2400" b="1" dirty="0" smtClean="0"/>
              <a:t>.</a:t>
            </a:r>
          </a:p>
          <a:p>
            <a:endParaRPr lang="en-US" altLang="ko-KR" sz="2400" b="1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AP DIV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특성과 활용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ko-KR" altLang="en-US" sz="2000" b="1" dirty="0" smtClean="0"/>
              <a:t>투명한 문서 편집 영역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AP DIV</a:t>
            </a:r>
            <a:r>
              <a:rPr lang="ko-KR" altLang="en-US" sz="2000" b="1" dirty="0" smtClean="0"/>
              <a:t>안네 텍스트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이미지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멀티미디어</a:t>
            </a:r>
            <a:r>
              <a:rPr lang="en-US" altLang="ko-KR" sz="2000" b="1" dirty="0" smtClean="0"/>
              <a:t>, TABLE</a:t>
            </a:r>
            <a:r>
              <a:rPr lang="ko-KR" altLang="en-US" sz="2000" b="1" dirty="0" smtClean="0"/>
              <a:t>과 같은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다양한 오브젝트 삽입 가능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 내용이 넘칠 경우 스트롤바 표시할 수도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여러 개 중첩 사용 가능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겹치는 부분에 대해  순서 지정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Behavior</a:t>
            </a:r>
            <a:r>
              <a:rPr lang="ko-KR" altLang="en-US" sz="2000" b="1" dirty="0" smtClean="0"/>
              <a:t>와 함께 사용되어 마우스 동작따라  나타나거나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사라지는 기능 구현</a:t>
            </a:r>
            <a:r>
              <a:rPr lang="en-US" altLang="ko-KR" sz="2000" b="1" dirty="0" smtClean="0"/>
              <a:t>.</a:t>
            </a:r>
          </a:p>
          <a:p>
            <a:endParaRPr lang="en-US" altLang="ko-KR" sz="2400" b="1" dirty="0" smtClean="0"/>
          </a:p>
          <a:p>
            <a:r>
              <a:rPr lang="en-US" altLang="ko-KR" sz="2400" b="1" dirty="0" smtClean="0"/>
              <a:t>AP DIV </a:t>
            </a:r>
            <a:r>
              <a:rPr lang="ko-KR" altLang="en-US" sz="2400" b="1" dirty="0" smtClean="0"/>
              <a:t>생성방법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- Insert&gt;Layout object&gt; </a:t>
            </a:r>
            <a:r>
              <a:rPr lang="en-US" altLang="ko-KR" sz="2400" b="1" u="sng" dirty="0" smtClean="0"/>
              <a:t>AP DIV</a:t>
            </a:r>
            <a:r>
              <a:rPr lang="en-US" altLang="ko-KR" sz="2400" b="1" dirty="0" smtClean="0"/>
              <a:t> </a:t>
            </a:r>
          </a:p>
          <a:p>
            <a:r>
              <a:rPr lang="en-US" altLang="ko-KR" sz="2400" b="1" dirty="0" smtClean="0"/>
              <a:t> -</a:t>
            </a:r>
          </a:p>
        </p:txBody>
      </p:sp>
      <p:pic>
        <p:nvPicPr>
          <p:cNvPr id="4" name="Picture 3" descr="드림위버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093296"/>
            <a:ext cx="4137660" cy="41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6165304"/>
            <a:ext cx="288032" cy="3326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11760" y="5877272"/>
            <a:ext cx="2160240" cy="3823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911</Words>
  <Application>Microsoft Office PowerPoint</Application>
  <PresentationFormat>On-screen Show (4:3)</PresentationFormat>
  <Paragraphs>197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드림위버 CS4 이미지 삽입하기</vt:lpstr>
      <vt:lpstr>드림위버 CS4 이미지 삽입하기</vt:lpstr>
      <vt:lpstr>드림위버 CS4 이미지 삽입하기</vt:lpstr>
      <vt:lpstr>Slide 8</vt:lpstr>
      <vt:lpstr>Slide 9</vt:lpstr>
      <vt:lpstr>Slide 10</vt:lpstr>
      <vt:lpstr>Slide 11</vt:lpstr>
      <vt:lpstr>Slide 12</vt:lpstr>
      <vt:lpstr>드림위버 CS4 텍스트 입력하기</vt:lpstr>
      <vt:lpstr>드림위버 CS4 텍스트 입력하기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356</cp:revision>
  <dcterms:created xsi:type="dcterms:W3CDTF">2015-05-15T17:59:22Z</dcterms:created>
  <dcterms:modified xsi:type="dcterms:W3CDTF">2015-10-19T00:25:19Z</dcterms:modified>
</cp:coreProperties>
</file>