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5" d="100"/>
          <a:sy n="85" d="100"/>
        </p:scale>
        <p:origin x="-173" y="170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1C40-350F-4FA1-9FBD-F8963F2052E6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1E63-0157-42DE-B501-10935A840B8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r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64" y="4001301"/>
            <a:ext cx="7991872" cy="2856699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691680" y="0"/>
            <a:ext cx="6264696" cy="634082"/>
          </a:xfrm>
        </p:spPr>
        <p:txBody>
          <a:bodyPr>
            <a:normAutofit fontScale="90000"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태양주변을 공전하는 지구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3384376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altLang="ko-KR" sz="2400" b="1" dirty="0" smtClean="0"/>
              <a:t> </a:t>
            </a:r>
            <a:r>
              <a:rPr lang="en-US" altLang="ko-KR" sz="2200" b="1" dirty="0" smtClean="0"/>
              <a:t>1.</a:t>
            </a:r>
            <a:r>
              <a:rPr lang="en-US" altLang="ko-KR" sz="2400" b="1" dirty="0" smtClean="0"/>
              <a:t> </a:t>
            </a:r>
            <a:r>
              <a:rPr lang="en-US" altLang="ko-KR" sz="2200" b="1" dirty="0" smtClean="0"/>
              <a:t>File&gt;Import&gt;Earth.png, Moon.png</a:t>
            </a:r>
          </a:p>
          <a:p>
            <a:pPr marL="514350" indent="-514350">
              <a:buNone/>
            </a:pPr>
            <a:r>
              <a:rPr lang="ko-KR" altLang="en-US" sz="2200" b="1" dirty="0" smtClean="0"/>
              <a:t>   사진 한 장씩</a:t>
            </a:r>
            <a:r>
              <a:rPr lang="en-US" altLang="ko-KR" sz="2200" b="1" dirty="0" smtClean="0"/>
              <a:t>&gt;</a:t>
            </a:r>
            <a:r>
              <a:rPr lang="en-US" altLang="ko-KR" sz="2200" b="1" dirty="0" smtClean="0"/>
              <a:t>Import </a:t>
            </a:r>
            <a:r>
              <a:rPr lang="en-US" altLang="ko-KR" sz="2200" b="1" dirty="0" smtClean="0"/>
              <a:t>to stage,</a:t>
            </a:r>
            <a:r>
              <a:rPr lang="en-US" altLang="ko-KR" sz="2200" b="1" dirty="0" smtClean="0"/>
              <a:t> Earth.png</a:t>
            </a:r>
            <a:r>
              <a:rPr lang="ko-KR" altLang="en-US" sz="2200" b="1" dirty="0" smtClean="0"/>
              <a:t>클릭하고 </a:t>
            </a:r>
            <a:r>
              <a:rPr lang="en-US" altLang="ko-KR" sz="2200" b="1" dirty="0" smtClean="0"/>
              <a:t>Insert&gt;New Symbol&gt;Name: Earth, Graph&gt;OK, Moon.png</a:t>
            </a:r>
            <a:r>
              <a:rPr lang="ko-KR" altLang="en-US" sz="2200" b="1" dirty="0" smtClean="0"/>
              <a:t> 클릭하고</a:t>
            </a:r>
            <a:r>
              <a:rPr lang="en-US" altLang="ko-KR" sz="2200" b="1" dirty="0" smtClean="0"/>
              <a:t> Insert&gt;New Symbol&gt;Name: Moon, Movie clip&gt;OK</a:t>
            </a:r>
            <a:endParaRPr lang="en-US" altLang="ko-KR" sz="1900" b="1" dirty="0" smtClean="0"/>
          </a:p>
          <a:p>
            <a:pPr marL="514350" indent="-514350">
              <a:buNone/>
            </a:pPr>
            <a:r>
              <a:rPr lang="en-US" altLang="ko-KR" sz="2200" b="1" dirty="0" smtClean="0"/>
              <a:t> </a:t>
            </a:r>
            <a:r>
              <a:rPr lang="en-US" altLang="ko-KR" sz="1900" b="1" dirty="0" smtClean="0"/>
              <a:t>2. Insert&gt;New Symbol&gt;</a:t>
            </a:r>
            <a:r>
              <a:rPr lang="en-US" altLang="ko-KR" sz="1900" b="1" dirty="0" err="1" smtClean="0"/>
              <a:t>Name:Revolution</a:t>
            </a:r>
            <a:r>
              <a:rPr lang="en-US" altLang="ko-KR" sz="1900" b="1" dirty="0" smtClean="0"/>
              <a:t>, </a:t>
            </a:r>
            <a:r>
              <a:rPr lang="en-US" altLang="ko-KR" sz="2200" b="1" dirty="0" smtClean="0"/>
              <a:t>Movie clip&gt;OK</a:t>
            </a:r>
          </a:p>
          <a:p>
            <a:pPr marL="514350" indent="-514350">
              <a:buNone/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3. Modify&gt;Document&gt;</a:t>
            </a:r>
            <a:r>
              <a:rPr lang="en-US" altLang="ko-KR" sz="2200" b="1" dirty="0" smtClean="0"/>
              <a:t>Document Properties&gt;</a:t>
            </a:r>
          </a:p>
          <a:p>
            <a:pPr marL="514350" indent="-514350">
              <a:buNone/>
            </a:pPr>
            <a:r>
              <a:rPr lang="en-US" altLang="ko-KR" sz="2600" b="1" dirty="0"/>
              <a:t> </a:t>
            </a:r>
            <a:r>
              <a:rPr lang="en-US" altLang="ko-KR" sz="2600" b="1" dirty="0" smtClean="0"/>
              <a:t>   </a:t>
            </a:r>
            <a:r>
              <a:rPr lang="en-US" altLang="ko-KR" sz="2200" b="1" dirty="0" smtClean="0"/>
              <a:t>Dimensions: 1000px x 900px,  Background: Black&gt;OK</a:t>
            </a:r>
          </a:p>
          <a:p>
            <a:pPr marL="514350" indent="-514350">
              <a:buNone/>
            </a:pPr>
            <a:r>
              <a:rPr lang="en-US" altLang="ko-KR" sz="2200" b="1" dirty="0" smtClean="0"/>
              <a:t> 4. </a:t>
            </a:r>
            <a:r>
              <a:rPr lang="en-US" altLang="ko-KR" sz="1900" b="1" dirty="0" smtClean="0"/>
              <a:t>Revolution Movie clip</a:t>
            </a:r>
            <a:r>
              <a:rPr lang="ko-KR" altLang="en-US" sz="1900" b="1" dirty="0" smtClean="0"/>
              <a:t>의 </a:t>
            </a:r>
            <a:r>
              <a:rPr lang="en-US" altLang="ko-KR" sz="1900" b="1" dirty="0" smtClean="0"/>
              <a:t>L</a:t>
            </a:r>
            <a:r>
              <a:rPr lang="en-US" altLang="ko-KR" sz="1900" b="1" dirty="0" smtClean="0"/>
              <a:t>ayer</a:t>
            </a:r>
            <a:r>
              <a:rPr lang="en-US" altLang="ko-KR" sz="1900" b="1" dirty="0" smtClean="0"/>
              <a:t>1</a:t>
            </a:r>
            <a:r>
              <a:rPr lang="ko-KR" altLang="en-US" sz="1900" b="1" dirty="0" smtClean="0"/>
              <a:t>에 </a:t>
            </a:r>
            <a:r>
              <a:rPr lang="en-US" altLang="ko-KR" sz="1900" b="1" dirty="0" smtClean="0"/>
              <a:t>library</a:t>
            </a:r>
            <a:r>
              <a:rPr lang="ko-KR" altLang="en-US" sz="1900" b="1" dirty="0" smtClean="0"/>
              <a:t>에서 그래픽 </a:t>
            </a:r>
            <a:r>
              <a:rPr lang="en-US" altLang="ko-KR" sz="1900" b="1" dirty="0" smtClean="0"/>
              <a:t>Earth</a:t>
            </a:r>
            <a:r>
              <a:rPr lang="ko-KR" altLang="en-US" sz="1900" b="1" dirty="0" smtClean="0"/>
              <a:t> 끌어오기</a:t>
            </a:r>
            <a:endParaRPr lang="en-US" altLang="ko-KR" sz="2200" b="1" dirty="0" smtClean="0"/>
          </a:p>
          <a:p>
            <a:pPr marL="514350" indent="-514350">
              <a:buNone/>
            </a:pPr>
            <a:r>
              <a:rPr lang="en-US" altLang="ko-KR" sz="2200" b="1" dirty="0" smtClean="0"/>
              <a:t>     </a:t>
            </a:r>
            <a:r>
              <a:rPr lang="en-US" altLang="ko-KR" sz="2200" b="1" u="sng" dirty="0" smtClean="0"/>
              <a:t>Insert layer</a:t>
            </a:r>
            <a:r>
              <a:rPr lang="ko-KR" altLang="en-US" sz="2200" b="1" dirty="0" smtClean="0"/>
              <a:t>클릭하여 </a:t>
            </a:r>
            <a:r>
              <a:rPr lang="en-US" altLang="ko-KR" sz="2200" b="1" dirty="0" smtClean="0"/>
              <a:t>Layer2 </a:t>
            </a:r>
            <a:r>
              <a:rPr lang="ko-KR" altLang="en-US" sz="2200" b="1" dirty="0" smtClean="0"/>
              <a:t>만들고 </a:t>
            </a:r>
            <a:r>
              <a:rPr lang="en-US" altLang="ko-KR" sz="2200" b="1" dirty="0" smtClean="0"/>
              <a:t>Layer2</a:t>
            </a:r>
            <a:r>
              <a:rPr lang="ko-KR" altLang="en-US" sz="2200" b="1" dirty="0" smtClean="0"/>
              <a:t>에 무비클립 </a:t>
            </a:r>
            <a:r>
              <a:rPr lang="en-US" altLang="ko-KR" sz="2200" b="1" dirty="0" smtClean="0"/>
              <a:t>Moon</a:t>
            </a:r>
            <a:r>
              <a:rPr lang="ko-KR" altLang="en-US" sz="2200" b="1" dirty="0" smtClean="0"/>
              <a:t> 끌어오기</a:t>
            </a:r>
            <a:endParaRPr lang="en-US" altLang="ko-KR" sz="2200" b="1" dirty="0" smtClean="0"/>
          </a:p>
        </p:txBody>
      </p:sp>
      <p:sp>
        <p:nvSpPr>
          <p:cNvPr id="7" name="Rectangle 4"/>
          <p:cNvSpPr/>
          <p:nvPr/>
        </p:nvSpPr>
        <p:spPr>
          <a:xfrm>
            <a:off x="539552" y="5085184"/>
            <a:ext cx="21602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17"/>
          <p:cNvCxnSpPr>
            <a:endCxn id="7" idx="0"/>
          </p:cNvCxnSpPr>
          <p:nvPr/>
        </p:nvCxnSpPr>
        <p:spPr>
          <a:xfrm flipH="1">
            <a:off x="647564" y="4005064"/>
            <a:ext cx="36004" cy="10801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insert frame r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05064"/>
          </a:xfrm>
          <a:prstGeom prst="rect">
            <a:avLst/>
          </a:prstGeom>
        </p:spPr>
      </p:pic>
      <p:sp>
        <p:nvSpPr>
          <p:cNvPr id="5" name="내용 개체 틀 4"/>
          <p:cNvSpPr txBox="1">
            <a:spLocks/>
          </p:cNvSpPr>
          <p:nvPr/>
        </p:nvSpPr>
        <p:spPr>
          <a:xfrm>
            <a:off x="0" y="4077072"/>
            <a:ext cx="9144000" cy="20882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Layer1 </a:t>
            </a:r>
            <a:r>
              <a:rPr lang="ko-KR" altLang="en-US" sz="2400" b="1" dirty="0" smtClean="0"/>
              <a:t>그래픽 </a:t>
            </a:r>
            <a:r>
              <a:rPr lang="en-US" altLang="ko-KR" sz="2400" b="1" dirty="0" smtClean="0"/>
              <a:t>Earth</a:t>
            </a:r>
            <a:r>
              <a:rPr kumimoji="0" lang="ko-KR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과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ko-KR" altLang="en-US" sz="2400" b="1" dirty="0" smtClean="0"/>
              <a:t>무비클릭</a:t>
            </a:r>
            <a:r>
              <a:rPr lang="en-US" altLang="ko-KR" sz="2400" b="1" dirty="0" smtClean="0"/>
              <a:t> Moon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Layer2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함께 선택</a:t>
            </a:r>
            <a:r>
              <a:rPr lang="en-US" altLang="ko-KR" sz="2400" b="1" dirty="0" smtClean="0"/>
              <a:t>&gt; 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30</a:t>
            </a:r>
            <a:r>
              <a:rPr lang="ko-KR" altLang="en-US" sz="2400" b="1" dirty="0"/>
              <a:t>프레임에 커서 </a:t>
            </a:r>
            <a:r>
              <a:rPr lang="ko-KR" altLang="en-US" sz="2400" b="1" dirty="0" smtClean="0"/>
              <a:t>위치</a:t>
            </a:r>
            <a:r>
              <a:rPr lang="en-US" altLang="ko-KR" sz="2400" b="1" dirty="0" smtClean="0"/>
              <a:t>&gt;</a:t>
            </a:r>
            <a:r>
              <a:rPr lang="ko-KR" altLang="en-US" sz="2400" b="1" dirty="0" smtClean="0"/>
              <a:t>우측마우스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&gt;insert frame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프레임 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늘려주기 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</a:pPr>
            <a:r>
              <a:rPr lang="en-US" altLang="ko-KR" sz="2400" b="1" dirty="0" smtClean="0"/>
              <a:t>6.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Moon</a:t>
            </a:r>
            <a:r>
              <a:rPr lang="ko-KR" altLang="en-US" sz="2400" b="1" dirty="0" smtClean="0"/>
              <a:t>이 있는 </a:t>
            </a:r>
            <a:r>
              <a:rPr lang="en-US" altLang="ko-KR" sz="2400" b="1" dirty="0" smtClean="0"/>
              <a:t>Layer2</a:t>
            </a:r>
            <a:r>
              <a:rPr lang="ko-KR" altLang="en-US" sz="2400" b="1" dirty="0" smtClean="0"/>
              <a:t>에 커서 위치시키고</a:t>
            </a:r>
            <a:r>
              <a:rPr lang="en-US" altLang="ko-KR" sz="2400" b="1" dirty="0" smtClean="0"/>
              <a:t>&gt; 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ko-KR" sz="2400" b="1" dirty="0" smtClean="0"/>
              <a:t>  </a:t>
            </a:r>
            <a:r>
              <a:rPr lang="en-US" altLang="ko-KR" sz="2400" b="1" u="sng" dirty="0" smtClean="0"/>
              <a:t>Add motion guide</a:t>
            </a:r>
            <a:r>
              <a:rPr lang="ko-KR" altLang="en-US" sz="2400" b="1" dirty="0" smtClean="0"/>
              <a:t>클릭</a:t>
            </a:r>
            <a:endParaRPr lang="ko-KR" altLang="en-US" sz="2400" b="1" dirty="0"/>
          </a:p>
          <a:p>
            <a:pPr marL="514350" lvl="0" indent="-514350">
              <a:spcBef>
                <a:spcPct val="20000"/>
              </a:spcBef>
            </a:pPr>
            <a:endParaRPr lang="en-US" altLang="ko-KR" sz="2400" b="1" dirty="0"/>
          </a:p>
          <a:p>
            <a:pPr marL="514350" lvl="0" indent="-514350">
              <a:spcBef>
                <a:spcPct val="20000"/>
              </a:spcBef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/>
          <p:nvPr/>
        </p:nvSpPr>
        <p:spPr>
          <a:xfrm flipH="1" flipV="1">
            <a:off x="179512" y="1628800"/>
            <a:ext cx="216024" cy="2617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17"/>
          <p:cNvCxnSpPr/>
          <p:nvPr/>
        </p:nvCxnSpPr>
        <p:spPr>
          <a:xfrm flipV="1">
            <a:off x="323528" y="1772816"/>
            <a:ext cx="0" cy="38884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add motion gu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09120"/>
          </a:xfrm>
          <a:prstGeom prst="rect">
            <a:avLst/>
          </a:prstGeom>
        </p:spPr>
      </p:pic>
      <p:pic>
        <p:nvPicPr>
          <p:cNvPr id="37" name="그림 36" descr="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788920"/>
            <a:ext cx="1539240" cy="1280160"/>
          </a:xfrm>
          <a:prstGeom prst="rect">
            <a:avLst/>
          </a:prstGeom>
        </p:spPr>
      </p:pic>
      <p:sp>
        <p:nvSpPr>
          <p:cNvPr id="3" name="내용 개체 틀 4"/>
          <p:cNvSpPr txBox="1">
            <a:spLocks/>
          </p:cNvSpPr>
          <p:nvPr/>
        </p:nvSpPr>
        <p:spPr>
          <a:xfrm>
            <a:off x="0" y="4509120"/>
            <a:ext cx="9324528" cy="23488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</a:t>
            </a:r>
            <a:r>
              <a:rPr lang="ko-KR" altLang="en-US" sz="2400" b="1" dirty="0" smtClean="0"/>
              <a:t>커서 </a:t>
            </a:r>
            <a:r>
              <a:rPr lang="en-US" altLang="ko-KR" sz="2400" b="1" dirty="0" smtClean="0"/>
              <a:t>Guide layer</a:t>
            </a:r>
            <a:r>
              <a:rPr lang="ko-KR" altLang="en-US" sz="2400" b="1" dirty="0" smtClean="0"/>
              <a:t>에 위치시키고 </a:t>
            </a:r>
            <a:r>
              <a:rPr lang="en-US" altLang="ko-KR" sz="2400" b="1" dirty="0" smtClean="0"/>
              <a:t>Oval tool</a:t>
            </a:r>
            <a:r>
              <a:rPr lang="ko-KR" altLang="en-US" sz="2400" b="1" dirty="0" smtClean="0"/>
              <a:t>클릭</a:t>
            </a:r>
            <a:r>
              <a:rPr lang="en-US" altLang="ko-KR" sz="2400" b="1" dirty="0" smtClean="0"/>
              <a:t>:</a:t>
            </a:r>
            <a:r>
              <a:rPr lang="en-US" altLang="ko-KR" sz="2400" b="1" dirty="0" smtClean="0"/>
              <a:t> stroke color: white,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400" b="1" dirty="0" smtClean="0"/>
              <a:t>    fill color: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없음 선택하고 </a:t>
            </a:r>
            <a:r>
              <a:rPr lang="en-US" altLang="ko-KR" sz="2000" b="1" dirty="0" smtClean="0"/>
              <a:t>Guide line </a:t>
            </a:r>
            <a:r>
              <a:rPr lang="ko-KR" altLang="en-US" sz="2000" b="1" dirty="0" smtClean="0"/>
              <a:t>그리기</a:t>
            </a:r>
            <a:r>
              <a:rPr lang="en-US" altLang="ko-KR" sz="2000" b="1" dirty="0" smtClean="0"/>
              <a:t>,</a:t>
            </a:r>
            <a:r>
              <a:rPr lang="en-US" altLang="ko-KR" sz="2400" b="1" dirty="0" smtClean="0"/>
              <a:t> </a:t>
            </a:r>
            <a:r>
              <a:rPr lang="ko-KR" altLang="en-US" sz="2100" b="1" u="sng" dirty="0" err="1" smtClean="0"/>
              <a:t>지우개툴로</a:t>
            </a:r>
            <a:r>
              <a:rPr lang="ko-KR" altLang="en-US" sz="2100" b="1" u="sng" dirty="0" smtClean="0"/>
              <a:t> 약간 지우기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r>
              <a:rPr kumimoji="0" lang="en-US" altLang="ko-KR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 </a:t>
            </a:r>
            <a:r>
              <a:rPr kumimoji="0" lang="ko-KR" alt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커서 </a:t>
            </a:r>
            <a:r>
              <a:rPr lang="en-US" altLang="ko-KR" sz="2400" b="1" dirty="0" smtClean="0"/>
              <a:t>moon layer</a:t>
            </a:r>
            <a:r>
              <a:rPr lang="ko-KR" altLang="en-US" sz="2400" b="1" dirty="0" smtClean="0"/>
              <a:t>에 위치시키고      </a:t>
            </a:r>
            <a:r>
              <a:rPr lang="en-US" altLang="ko-KR" sz="2400" b="1" dirty="0" smtClean="0"/>
              <a:t>30</a:t>
            </a:r>
            <a:r>
              <a:rPr lang="ko-KR" altLang="en-US" sz="2400" b="1" dirty="0" smtClean="0"/>
              <a:t>프레임에 </a:t>
            </a:r>
            <a:r>
              <a:rPr lang="ko-KR" altLang="en-US" sz="2400" b="1" dirty="0" err="1" smtClean="0"/>
              <a:t>키프레임</a:t>
            </a:r>
            <a:r>
              <a:rPr lang="ko-KR" altLang="en-US" sz="2400" b="1" dirty="0" smtClean="0"/>
              <a:t> 만들기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커서 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프레임에 가져와서 가이드라인 </a:t>
            </a:r>
            <a:r>
              <a:rPr lang="ko-KR" altLang="en-US" sz="2400" b="1" u="sng" dirty="0" smtClean="0"/>
              <a:t>첫 시작</a:t>
            </a:r>
            <a:r>
              <a:rPr lang="ko-KR" altLang="en-US" sz="2400" b="1" dirty="0" smtClean="0"/>
              <a:t>하는 부분에 </a:t>
            </a:r>
            <a:r>
              <a:rPr lang="ko-KR" altLang="en-US" sz="2400" b="1" dirty="0" smtClean="0"/>
              <a:t>무비클립 </a:t>
            </a:r>
            <a:r>
              <a:rPr lang="en-US" altLang="ko-KR" sz="2400" b="1" dirty="0" smtClean="0"/>
              <a:t>moon</a:t>
            </a:r>
            <a:r>
              <a:rPr lang="ko-KR" altLang="en-US" sz="2400" b="1" dirty="0" smtClean="0"/>
              <a:t>과 맞추기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커서 </a:t>
            </a:r>
            <a:r>
              <a:rPr lang="en-US" altLang="ko-KR" sz="2400" b="1" dirty="0" smtClean="0"/>
              <a:t>30</a:t>
            </a:r>
            <a:r>
              <a:rPr lang="ko-KR" altLang="en-US" sz="2400" b="1" dirty="0" smtClean="0"/>
              <a:t>프레임에 가져와서 가이드라인 </a:t>
            </a:r>
            <a:r>
              <a:rPr lang="ko-KR" altLang="en-US" sz="2400" b="1" u="sng" dirty="0" smtClean="0"/>
              <a:t>끝</a:t>
            </a:r>
            <a:r>
              <a:rPr lang="ko-KR" altLang="en-US" sz="2400" b="1" dirty="0" smtClean="0"/>
              <a:t> 부분에 무비클립 </a:t>
            </a:r>
            <a:r>
              <a:rPr lang="en-US" altLang="ko-KR" sz="2400" b="1" dirty="0" smtClean="0"/>
              <a:t>moon</a:t>
            </a:r>
            <a:r>
              <a:rPr lang="ko-KR" altLang="en-US" sz="2400" b="1" dirty="0" smtClean="0"/>
              <a:t>과 맞추기</a:t>
            </a:r>
            <a:r>
              <a:rPr lang="en-US" altLang="ko-KR" sz="2400" b="1" dirty="0" smtClean="0"/>
              <a:t>. moon layer1-30</a:t>
            </a:r>
            <a:r>
              <a:rPr lang="ko-KR" altLang="en-US" sz="2400" b="1" dirty="0" smtClean="0"/>
              <a:t>프레임에 </a:t>
            </a:r>
            <a:r>
              <a:rPr lang="en-US" altLang="ko-KR" sz="2400" b="1" dirty="0" smtClean="0"/>
              <a:t>motion </a:t>
            </a:r>
            <a:r>
              <a:rPr lang="en-US" altLang="ko-KR" sz="2400" b="1" dirty="0" err="1" smtClean="0"/>
              <a:t>tween</a:t>
            </a:r>
            <a:r>
              <a:rPr lang="ko-KR" altLang="en-US" sz="2400" b="1" dirty="0" smtClean="0"/>
              <a:t>만들기</a:t>
            </a:r>
            <a:r>
              <a:rPr lang="en-US" altLang="ko-KR" sz="2400" b="1" dirty="0" smtClean="0"/>
              <a:t>, earth1  layer</a:t>
            </a:r>
            <a:r>
              <a:rPr lang="ko-KR" altLang="en-US" sz="2400" b="1" dirty="0" smtClean="0"/>
              <a:t>를 </a:t>
            </a:r>
            <a:r>
              <a:rPr lang="en-US" altLang="ko-KR" sz="2400" b="1" dirty="0" smtClean="0"/>
              <a:t>guide </a:t>
            </a:r>
            <a:r>
              <a:rPr lang="ko-KR" altLang="en-US" sz="2400" b="1" dirty="0" err="1" smtClean="0"/>
              <a:t>레이어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위로 올리기</a:t>
            </a:r>
            <a:endParaRPr kumimoji="0" lang="ko-KR" alt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1052736"/>
            <a:ext cx="251520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692696"/>
            <a:ext cx="1584176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6" name="Straight Arrow Connector 17"/>
          <p:cNvCxnSpPr/>
          <p:nvPr/>
        </p:nvCxnSpPr>
        <p:spPr>
          <a:xfrm flipH="1" flipV="1">
            <a:off x="683568" y="764704"/>
            <a:ext cx="396044" cy="39604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/>
          <p:nvPr/>
        </p:nvSpPr>
        <p:spPr>
          <a:xfrm>
            <a:off x="0" y="2636912"/>
            <a:ext cx="539552" cy="576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2555776" y="3861048"/>
            <a:ext cx="432048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3" name="Straight Arrow Connector 17"/>
          <p:cNvCxnSpPr/>
          <p:nvPr/>
        </p:nvCxnSpPr>
        <p:spPr>
          <a:xfrm flipV="1">
            <a:off x="7812360" y="3429000"/>
            <a:ext cx="0" cy="24482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 descr="fir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47950"/>
            <a:ext cx="1447800" cy="1562100"/>
          </a:xfrm>
          <a:prstGeom prst="rect">
            <a:avLst/>
          </a:prstGeom>
        </p:spPr>
      </p:pic>
      <p:cxnSp>
        <p:nvCxnSpPr>
          <p:cNvPr id="14" name="Straight Arrow Connector 17"/>
          <p:cNvCxnSpPr/>
          <p:nvPr/>
        </p:nvCxnSpPr>
        <p:spPr>
          <a:xfrm flipV="1">
            <a:off x="5436096" y="3645024"/>
            <a:ext cx="36004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cene으로 나오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1128"/>
          </a:xfrm>
          <a:prstGeom prst="rect">
            <a:avLst/>
          </a:prstGeom>
        </p:spPr>
      </p:pic>
      <p:sp>
        <p:nvSpPr>
          <p:cNvPr id="3" name="내용 개체 틀 4"/>
          <p:cNvSpPr txBox="1">
            <a:spLocks/>
          </p:cNvSpPr>
          <p:nvPr/>
        </p:nvSpPr>
        <p:spPr>
          <a:xfrm>
            <a:off x="0" y="4769768"/>
            <a:ext cx="9144000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무비심벌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resolution</a:t>
            </a:r>
            <a:r>
              <a:rPr lang="ko-KR" altLang="en-US" sz="2000" b="1" noProof="0" dirty="0" smtClean="0"/>
              <a:t>에서 </a:t>
            </a:r>
            <a:r>
              <a:rPr lang="en-US" altLang="ko-KR" sz="2000" b="1" noProof="0" dirty="0" smtClean="0"/>
              <a:t>scene</a:t>
            </a:r>
            <a:r>
              <a:rPr lang="ko-KR" altLang="en-US" sz="2000" b="1" noProof="0" dirty="0" smtClean="0"/>
              <a:t>으로 나오기</a:t>
            </a:r>
            <a:r>
              <a:rPr lang="en-US" altLang="ko-KR" sz="2000" b="1" noProof="0" dirty="0" smtClean="0"/>
              <a:t>, scene1</a:t>
            </a:r>
            <a:r>
              <a:rPr lang="ko-KR" altLang="en-US" sz="2000" b="1" noProof="0" dirty="0" smtClean="0"/>
              <a:t>을 클릭하면 됨</a:t>
            </a:r>
            <a:endParaRPr lang="en-US" altLang="ko-KR" sz="2000" b="1" noProof="0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 smtClean="0"/>
              <a:t>10. </a:t>
            </a:r>
            <a:r>
              <a:rPr lang="ko-KR" altLang="en-US" sz="2000" b="1" dirty="0" smtClean="0"/>
              <a:t>모든 사진은 </a:t>
            </a:r>
            <a:r>
              <a:rPr lang="en-US" altLang="ko-KR" sz="2000" b="1" dirty="0" smtClean="0"/>
              <a:t>delete</a:t>
            </a:r>
            <a:r>
              <a:rPr lang="ko-KR" altLang="en-US" sz="2000" b="1" dirty="0" smtClean="0"/>
              <a:t>로 제거 하고 </a:t>
            </a:r>
            <a:r>
              <a:rPr lang="en-US" altLang="ko-KR" sz="2000" b="1" dirty="0" smtClean="0"/>
              <a:t>layer1</a:t>
            </a:r>
            <a:r>
              <a:rPr lang="ko-KR" altLang="en-US" sz="2000" b="1" dirty="0" smtClean="0"/>
              <a:t>에 </a:t>
            </a:r>
            <a:r>
              <a:rPr lang="en-US" altLang="ko-KR" sz="2000" b="1" dirty="0" smtClean="0"/>
              <a:t>file&gt;import&gt;import to stage&gt;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 </a:t>
            </a:r>
            <a:r>
              <a:rPr lang="en-US" altLang="ko-KR" sz="2000" b="1" dirty="0" smtClean="0"/>
              <a:t>sun.</a:t>
            </a:r>
            <a:r>
              <a:rPr lang="en-US" altLang="ko-KR" sz="2000" b="1" dirty="0" smtClean="0"/>
              <a:t>png </a:t>
            </a:r>
            <a:r>
              <a:rPr lang="ko-KR" altLang="en-US" sz="2000" b="1" dirty="0" smtClean="0"/>
              <a:t>불러오기 태양사진을 </a:t>
            </a:r>
            <a:r>
              <a:rPr lang="ko-KR" altLang="en-US" sz="2000" b="1" dirty="0" err="1" smtClean="0"/>
              <a:t>정중앙에</a:t>
            </a:r>
            <a:r>
              <a:rPr lang="ko-KR" altLang="en-US" sz="2000" b="1" dirty="0" smtClean="0"/>
              <a:t> 위치시키기 위해</a:t>
            </a:r>
            <a:endParaRPr lang="en-US" altLang="ko-KR" sz="20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/>
              <a:t> 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   sun.png</a:t>
            </a:r>
            <a:r>
              <a:rPr lang="ko-KR" altLang="en-US" sz="2000" b="1" dirty="0" smtClean="0"/>
              <a:t>클릭</a:t>
            </a:r>
            <a:r>
              <a:rPr lang="en-US" altLang="ko-KR" sz="2000" b="1" dirty="0" smtClean="0"/>
              <a:t>&gt;</a:t>
            </a:r>
            <a:r>
              <a:rPr lang="en-US" altLang="ko-KR" sz="2000" b="1" dirty="0" smtClean="0"/>
              <a:t>window&gt;Align&gt;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To stage </a:t>
            </a:r>
            <a:r>
              <a:rPr lang="ko-KR" altLang="en-US" sz="2000" b="1" dirty="0" smtClean="0"/>
              <a:t>클릭</a:t>
            </a:r>
            <a:endParaRPr lang="en-US" altLang="ko-KR" sz="20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 smtClean="0"/>
              <a:t>     </a:t>
            </a:r>
            <a:r>
              <a:rPr lang="en-US" altLang="ko-KR" sz="2000" b="1" u="sng" dirty="0" smtClean="0"/>
              <a:t>Align horizontal center,</a:t>
            </a:r>
            <a:r>
              <a:rPr lang="en-US" altLang="ko-KR" sz="2400" b="1" u="sng" dirty="0" smtClean="0"/>
              <a:t> </a:t>
            </a:r>
            <a:r>
              <a:rPr lang="en-US" altLang="ko-KR" sz="2000" b="1" u="sng" dirty="0" smtClean="0"/>
              <a:t>Align </a:t>
            </a:r>
            <a:r>
              <a:rPr lang="en-US" altLang="ko-KR" sz="2000" b="1" u="sng" dirty="0" smtClean="0"/>
              <a:t>vertical</a:t>
            </a:r>
            <a:r>
              <a:rPr lang="en-US" altLang="ko-KR" sz="2000" b="1" u="sng" dirty="0" smtClean="0"/>
              <a:t> center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1043608" y="0"/>
            <a:ext cx="792088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그림 4" descr="al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5478780"/>
            <a:ext cx="1630680" cy="1379220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7380312" y="5877272"/>
            <a:ext cx="288032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traight Arrow Connector 17"/>
          <p:cNvCxnSpPr>
            <a:endCxn id="14" idx="1"/>
          </p:cNvCxnSpPr>
          <p:nvPr/>
        </p:nvCxnSpPr>
        <p:spPr>
          <a:xfrm>
            <a:off x="5076056" y="6165304"/>
            <a:ext cx="3312368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/>
          <p:nvPr/>
        </p:nvSpPr>
        <p:spPr>
          <a:xfrm>
            <a:off x="8388424" y="6021288"/>
            <a:ext cx="360040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17"/>
          <p:cNvCxnSpPr/>
          <p:nvPr/>
        </p:nvCxnSpPr>
        <p:spPr>
          <a:xfrm flipV="1">
            <a:off x="3131840" y="6093296"/>
            <a:ext cx="432048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/>
          <p:nvPr/>
        </p:nvSpPr>
        <p:spPr>
          <a:xfrm>
            <a:off x="7956376" y="5949280"/>
            <a:ext cx="216024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17"/>
          <p:cNvCxnSpPr/>
          <p:nvPr/>
        </p:nvCxnSpPr>
        <p:spPr>
          <a:xfrm flipV="1">
            <a:off x="5868144" y="6165304"/>
            <a:ext cx="216024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un r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</p:spPr>
      </p:pic>
      <p:sp>
        <p:nvSpPr>
          <p:cNvPr id="3" name="내용 개체 틀 4"/>
          <p:cNvSpPr txBox="1">
            <a:spLocks/>
          </p:cNvSpPr>
          <p:nvPr/>
        </p:nvSpPr>
        <p:spPr>
          <a:xfrm>
            <a:off x="0" y="5589240"/>
            <a:ext cx="9144000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 smtClean="0"/>
              <a:t>11. layer1</a:t>
            </a:r>
            <a:r>
              <a:rPr lang="ko-KR" altLang="en-US" sz="2000" b="1" dirty="0" smtClean="0"/>
              <a:t>에</a:t>
            </a:r>
            <a:r>
              <a:rPr lang="en-US" altLang="ko-KR" sz="2000" b="1" dirty="0" smtClean="0"/>
              <a:t> </a:t>
            </a:r>
            <a:r>
              <a:rPr lang="en-US" altLang="ko-KR" sz="2000" b="1" dirty="0" smtClean="0"/>
              <a:t>sun.</a:t>
            </a:r>
            <a:r>
              <a:rPr lang="en-US" altLang="ko-KR" sz="2000" b="1" dirty="0" smtClean="0"/>
              <a:t>png</a:t>
            </a:r>
            <a:r>
              <a:rPr lang="ko-KR" altLang="en-US" sz="2000" b="1" dirty="0" smtClean="0"/>
              <a:t>을</a:t>
            </a:r>
            <a:r>
              <a:rPr lang="en-US" altLang="ko-KR" sz="2000" b="1" dirty="0" smtClean="0"/>
              <a:t>, layer</a:t>
            </a:r>
            <a:r>
              <a:rPr lang="ko-KR" altLang="en-US" sz="2000" b="1" dirty="0" smtClean="0"/>
              <a:t>를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추가하여</a:t>
            </a:r>
            <a:r>
              <a:rPr lang="en-US" altLang="ko-KR" sz="2000" b="1" dirty="0" smtClean="0"/>
              <a:t> layer2</a:t>
            </a:r>
            <a:r>
              <a:rPr lang="ko-KR" altLang="en-US" sz="2000" b="1" dirty="0" smtClean="0"/>
              <a:t>에 </a:t>
            </a:r>
            <a:r>
              <a:rPr lang="ko-KR" altLang="en-US" sz="2000" b="1" dirty="0" smtClean="0"/>
              <a:t>무비클립 </a:t>
            </a:r>
            <a:r>
              <a:rPr lang="en-US" altLang="ko-KR" sz="2000" b="1" dirty="0" smtClean="0"/>
              <a:t>Revolution</a:t>
            </a:r>
            <a:r>
              <a:rPr lang="ko-KR" altLang="en-US" sz="2000" b="1" dirty="0" smtClean="0"/>
              <a:t>끌어오기</a:t>
            </a:r>
            <a:endParaRPr lang="en-US" altLang="ko-KR" sz="20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 smtClean="0"/>
              <a:t>12.</a:t>
            </a:r>
            <a:r>
              <a:rPr lang="en-US" altLang="ko-KR" sz="2000" b="1" dirty="0" smtClean="0"/>
              <a:t> layer1</a:t>
            </a:r>
            <a:r>
              <a:rPr lang="ko-KR" altLang="en-US" sz="2000" b="1" dirty="0" smtClean="0"/>
              <a:t>과 </a:t>
            </a:r>
            <a:r>
              <a:rPr lang="en-US" altLang="ko-KR" sz="2000" b="1" dirty="0" smtClean="0"/>
              <a:t> layer2</a:t>
            </a:r>
            <a:r>
              <a:rPr lang="ko-KR" altLang="en-US" sz="2000" b="1" dirty="0" smtClean="0"/>
              <a:t>함께 선택하여 </a:t>
            </a:r>
            <a:r>
              <a:rPr lang="en-US" altLang="ko-KR" sz="2000" b="1" dirty="0" smtClean="0"/>
              <a:t>100</a:t>
            </a:r>
            <a:r>
              <a:rPr lang="ko-KR" altLang="en-US" sz="2000" b="1" dirty="0" smtClean="0"/>
              <a:t>프레임까지 프레임 늘려주기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un revo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89240"/>
          </a:xfrm>
          <a:prstGeom prst="rect">
            <a:avLst/>
          </a:prstGeom>
        </p:spPr>
      </p:pic>
      <p:sp>
        <p:nvSpPr>
          <p:cNvPr id="3" name="내용 개체 틀 4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US" altLang="ko-KR" sz="2000" b="1" dirty="0" smtClean="0"/>
              <a:t>13.</a:t>
            </a:r>
            <a:r>
              <a:rPr lang="ko-KR" altLang="en-US" sz="2000" b="1" dirty="0" smtClean="0"/>
              <a:t> 무비클립 </a:t>
            </a:r>
            <a:r>
              <a:rPr lang="en-US" altLang="ko-KR" sz="2000" b="1" dirty="0" smtClean="0"/>
              <a:t>Revolution</a:t>
            </a:r>
            <a:r>
              <a:rPr lang="en-US" altLang="ko-KR" sz="2000" b="1" dirty="0" smtClean="0"/>
              <a:t> layer2</a:t>
            </a:r>
            <a:r>
              <a:rPr lang="ko-KR" altLang="en-US" sz="2000" b="1" dirty="0" smtClean="0"/>
              <a:t>에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커서 위치시키고 </a:t>
            </a:r>
            <a:r>
              <a:rPr lang="en-US" altLang="ko-KR" sz="2000" b="1" u="sng" dirty="0" smtClean="0"/>
              <a:t>Add motion guide</a:t>
            </a:r>
            <a:r>
              <a:rPr lang="ko-KR" altLang="en-US" sz="2000" b="1" dirty="0" smtClean="0"/>
              <a:t>클릭</a:t>
            </a:r>
            <a:endParaRPr lang="en-US" altLang="ko-KR" sz="2000" b="1" dirty="0" smtClean="0"/>
          </a:p>
          <a:p>
            <a:pPr marL="514350" lvl="0" indent="-514350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</a:t>
            </a:r>
            <a:r>
              <a:rPr lang="ko-KR" altLang="en-US" sz="1900" b="1" dirty="0" smtClean="0"/>
              <a:t>커서 </a:t>
            </a:r>
            <a:r>
              <a:rPr lang="en-US" altLang="ko-KR" sz="1900" b="1" dirty="0" smtClean="0"/>
              <a:t>Guide layer</a:t>
            </a:r>
            <a:r>
              <a:rPr lang="ko-KR" altLang="en-US" sz="1900" b="1" dirty="0" smtClean="0"/>
              <a:t>에 위치시키고 </a:t>
            </a:r>
            <a:r>
              <a:rPr lang="en-US" altLang="ko-KR" sz="1900" b="1" dirty="0" smtClean="0"/>
              <a:t>Oval tool</a:t>
            </a:r>
            <a:r>
              <a:rPr lang="ko-KR" altLang="en-US" sz="1900" b="1" dirty="0" smtClean="0"/>
              <a:t>클릭</a:t>
            </a:r>
            <a:r>
              <a:rPr lang="en-US" altLang="ko-KR" sz="1900" b="1" dirty="0" smtClean="0"/>
              <a:t>:</a:t>
            </a:r>
            <a:r>
              <a:rPr lang="en-US" altLang="ko-KR" sz="2400" b="1" dirty="0" smtClean="0"/>
              <a:t> </a:t>
            </a:r>
            <a:r>
              <a:rPr lang="en-US" altLang="ko-KR" sz="2000" b="1" dirty="0" smtClean="0"/>
              <a:t>stroke color: white,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100" b="1" dirty="0" smtClean="0"/>
              <a:t>     f</a:t>
            </a:r>
            <a:r>
              <a:rPr lang="en-US" altLang="ko-KR" sz="2000" b="1" dirty="0" smtClean="0"/>
              <a:t>ill color: </a:t>
            </a:r>
            <a:r>
              <a:rPr lang="ko-KR" altLang="en-US" sz="2000" b="1" dirty="0" smtClean="0"/>
              <a:t>없음 선택하고 </a:t>
            </a:r>
            <a:r>
              <a:rPr lang="en-US" altLang="ko-KR" b="1" dirty="0" smtClean="0"/>
              <a:t>Guide line </a:t>
            </a:r>
            <a:r>
              <a:rPr lang="ko-KR" altLang="en-US" b="1" dirty="0" smtClean="0"/>
              <a:t>그리기 </a:t>
            </a:r>
            <a:r>
              <a:rPr lang="en-US" altLang="ko-KR" sz="2000" b="1" dirty="0" smtClean="0"/>
              <a:t> </a:t>
            </a:r>
            <a:r>
              <a:rPr lang="ko-KR" altLang="en-US" sz="2000" b="1" u="sng" dirty="0" err="1" smtClean="0"/>
              <a:t>지우개툴로</a:t>
            </a:r>
            <a:r>
              <a:rPr lang="ko-KR" altLang="en-US" sz="2000" b="1" u="sng" dirty="0" smtClean="0"/>
              <a:t> 약간 지우기 </a:t>
            </a:r>
            <a:endParaRPr lang="en-US" altLang="ko-KR" sz="2400" b="1" u="sng" dirty="0" smtClean="0"/>
          </a:p>
          <a:p>
            <a:pPr marL="514350" lvl="0" indent="-514350">
              <a:spcBef>
                <a:spcPct val="20000"/>
              </a:spcBef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755576" y="1340768"/>
            <a:ext cx="288032" cy="2880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" name="Straight Arrow Connector 17"/>
          <p:cNvCxnSpPr/>
          <p:nvPr/>
        </p:nvCxnSpPr>
        <p:spPr>
          <a:xfrm flipH="1" flipV="1">
            <a:off x="1043608" y="1448780"/>
            <a:ext cx="5760640" cy="40684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/>
          <p:nvPr/>
        </p:nvSpPr>
        <p:spPr>
          <a:xfrm>
            <a:off x="1619672" y="4149080"/>
            <a:ext cx="576064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17"/>
          <p:cNvCxnSpPr>
            <a:endCxn id="8" idx="4"/>
          </p:cNvCxnSpPr>
          <p:nvPr/>
        </p:nvCxnSpPr>
        <p:spPr>
          <a:xfrm flipH="1" flipV="1">
            <a:off x="1907704" y="4653136"/>
            <a:ext cx="3528392" cy="2016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4"/>
          <p:cNvSpPr txBox="1">
            <a:spLocks/>
          </p:cNvSpPr>
          <p:nvPr/>
        </p:nvSpPr>
        <p:spPr>
          <a:xfrm>
            <a:off x="0" y="5085184"/>
            <a:ext cx="9324528" cy="177281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 </a:t>
            </a:r>
            <a:r>
              <a:rPr kumimoji="0" lang="ko-KR" alt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커서 </a:t>
            </a:r>
            <a:r>
              <a:rPr lang="en-US" altLang="ko-KR" sz="2400" b="1" dirty="0" smtClean="0"/>
              <a:t>layer2</a:t>
            </a:r>
            <a:r>
              <a:rPr lang="ko-KR" altLang="en-US" sz="2400" b="1" dirty="0" smtClean="0"/>
              <a:t>에 위치시키고 </a:t>
            </a:r>
            <a:r>
              <a:rPr lang="en-US" altLang="ko-KR" sz="2400" b="1" dirty="0" smtClean="0"/>
              <a:t>100</a:t>
            </a:r>
            <a:r>
              <a:rPr lang="ko-KR" altLang="en-US" sz="2400" b="1" dirty="0" smtClean="0"/>
              <a:t>프레임에 </a:t>
            </a:r>
            <a:r>
              <a:rPr lang="ko-KR" altLang="en-US" sz="2400" b="1" dirty="0" err="1" smtClean="0"/>
              <a:t>키프레임</a:t>
            </a:r>
            <a:r>
              <a:rPr lang="ko-KR" altLang="en-US" sz="2400" b="1" dirty="0" smtClean="0"/>
              <a:t> 만들기</a:t>
            </a:r>
            <a:r>
              <a:rPr lang="en-US" altLang="ko-KR" sz="2400" b="1" dirty="0" smtClean="0"/>
              <a:t>,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커서 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프레임에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ko-KR" altLang="en-US" sz="2400" b="1" dirty="0" smtClean="0"/>
              <a:t>  가져와서 가이드라인 </a:t>
            </a:r>
            <a:r>
              <a:rPr lang="ko-KR" altLang="en-US" sz="2400" b="1" u="sng" dirty="0" smtClean="0"/>
              <a:t>첫 시작</a:t>
            </a:r>
            <a:r>
              <a:rPr lang="ko-KR" altLang="en-US" sz="2400" b="1" dirty="0" smtClean="0"/>
              <a:t>하는 부분에 </a:t>
            </a:r>
            <a:r>
              <a:rPr lang="ko-KR" altLang="en-US" sz="2400" b="1" dirty="0" smtClean="0"/>
              <a:t>무비클립 </a:t>
            </a:r>
            <a:r>
              <a:rPr lang="en-US" altLang="ko-KR" sz="2400" b="1" dirty="0" smtClean="0"/>
              <a:t>Revolution </a:t>
            </a:r>
            <a:r>
              <a:rPr lang="ko-KR" altLang="en-US" sz="2400" b="1" dirty="0" smtClean="0"/>
              <a:t>맞추기</a:t>
            </a:r>
            <a:r>
              <a:rPr lang="en-US" altLang="ko-KR" sz="2400" b="1" dirty="0" smtClean="0"/>
              <a:t>,</a:t>
            </a:r>
            <a:endParaRPr lang="en-US" altLang="ko-KR" sz="2400" b="1" dirty="0"/>
          </a:p>
          <a:p>
            <a:pPr marL="514350" lvl="0" indent="-514350">
              <a:spcBef>
                <a:spcPct val="20000"/>
              </a:spcBef>
            </a:pPr>
            <a:r>
              <a:rPr lang="ko-KR" altLang="en-US" sz="2400" b="1" dirty="0" smtClean="0"/>
              <a:t>  커서 </a:t>
            </a:r>
            <a:r>
              <a:rPr lang="en-US" altLang="ko-KR" sz="2400" b="1" dirty="0" smtClean="0"/>
              <a:t>100</a:t>
            </a:r>
            <a:r>
              <a:rPr lang="ko-KR" altLang="en-US" sz="2400" b="1" dirty="0" smtClean="0"/>
              <a:t>프레임에 가져와서 가이드라인 </a:t>
            </a:r>
            <a:r>
              <a:rPr lang="ko-KR" altLang="en-US" sz="2400" b="1" u="sng" dirty="0" smtClean="0"/>
              <a:t>끝</a:t>
            </a:r>
            <a:r>
              <a:rPr lang="ko-KR" altLang="en-US" sz="2400" b="1" dirty="0" smtClean="0"/>
              <a:t> 부분에 무비클립</a:t>
            </a:r>
            <a:r>
              <a:rPr lang="en-US" altLang="ko-KR" sz="2400" b="1" dirty="0" smtClean="0"/>
              <a:t>Revolution</a:t>
            </a:r>
            <a:r>
              <a:rPr lang="ko-KR" altLang="en-US" sz="2400" b="1" dirty="0" smtClean="0"/>
              <a:t>과 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ko-KR" altLang="en-US" sz="2400" b="1" dirty="0" smtClean="0"/>
              <a:t>  맞추기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무비클립 </a:t>
            </a:r>
            <a:r>
              <a:rPr lang="en-US" altLang="ko-KR" sz="2400" b="1" dirty="0" smtClean="0"/>
              <a:t>Revolution layer2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1-100</a:t>
            </a:r>
            <a:r>
              <a:rPr lang="ko-KR" altLang="en-US" sz="2400" b="1" dirty="0" smtClean="0"/>
              <a:t>프레임에 </a:t>
            </a:r>
            <a:r>
              <a:rPr lang="en-US" altLang="ko-KR" sz="2400" b="1" dirty="0" smtClean="0"/>
              <a:t>motion </a:t>
            </a:r>
            <a:r>
              <a:rPr lang="en-US" altLang="ko-KR" sz="2400" b="1" dirty="0" err="1" smtClean="0"/>
              <a:t>tween</a:t>
            </a:r>
            <a:r>
              <a:rPr lang="ko-KR" altLang="en-US" sz="2400" b="1" dirty="0" smtClean="0"/>
              <a:t>만들기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r>
              <a:rPr lang="en-US" altLang="ko-KR" sz="2400" b="1" dirty="0" smtClean="0"/>
              <a:t>16. </a:t>
            </a:r>
            <a:r>
              <a:rPr lang="ko-KR" altLang="en-US" sz="2400" b="1" dirty="0" smtClean="0"/>
              <a:t>가장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아래 있던 </a:t>
            </a:r>
            <a:r>
              <a:rPr lang="en-US" altLang="ko-KR" sz="2400" b="1" dirty="0" smtClean="0"/>
              <a:t>sun.png</a:t>
            </a:r>
            <a:r>
              <a:rPr lang="ko-KR" altLang="en-US" sz="2400" b="1" dirty="0" smtClean="0"/>
              <a:t>의 </a:t>
            </a:r>
            <a:r>
              <a:rPr lang="en-US" altLang="ko-KR" sz="2400" b="1" dirty="0" smtClean="0"/>
              <a:t>layer1</a:t>
            </a:r>
            <a:r>
              <a:rPr lang="ko-KR" altLang="en-US" sz="2400" b="1" dirty="0" smtClean="0"/>
              <a:t>을 가장 위로 올리기</a:t>
            </a:r>
            <a:r>
              <a:rPr lang="en-US" altLang="ko-KR" sz="2400" b="1" dirty="0" smtClean="0"/>
              <a:t>.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Ctrl+enter</a:t>
            </a:r>
            <a:endParaRPr lang="en-US" altLang="ko-KR" sz="2400" b="1" dirty="0" smtClean="0"/>
          </a:p>
          <a:p>
            <a:pPr marL="514350" lvl="0" indent="-514350">
              <a:spcBef>
                <a:spcPct val="20000"/>
              </a:spcBef>
            </a:pPr>
            <a:endParaRPr kumimoji="0" lang="ko-KR" altLang="en-US" sz="2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그림 3" descr="sun revolu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1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384</Words>
  <Application>Microsoft Office PowerPoint</Application>
  <PresentationFormat>화면 슬라이드 쇼(4:3)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태양주변을 공전하는 지구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태양주변을 공전하는 지구</dc:title>
  <dc:creator>현빈</dc:creator>
  <cp:lastModifiedBy>현빈</cp:lastModifiedBy>
  <cp:revision>33</cp:revision>
  <dcterms:created xsi:type="dcterms:W3CDTF">2015-11-18T22:38:35Z</dcterms:created>
  <dcterms:modified xsi:type="dcterms:W3CDTF">2015-11-19T01:18:27Z</dcterms:modified>
</cp:coreProperties>
</file>